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604" r:id="rId3"/>
    <p:sldId id="610" r:id="rId4"/>
    <p:sldId id="612" r:id="rId5"/>
    <p:sldId id="619" r:id="rId6"/>
    <p:sldId id="1995" r:id="rId7"/>
    <p:sldId id="290" r:id="rId8"/>
    <p:sldId id="480" r:id="rId9"/>
    <p:sldId id="579" r:id="rId10"/>
    <p:sldId id="640" r:id="rId11"/>
    <p:sldId id="657" r:id="rId12"/>
    <p:sldId id="1760" r:id="rId13"/>
    <p:sldId id="484" r:id="rId14"/>
    <p:sldId id="488" r:id="rId15"/>
    <p:sldId id="577" r:id="rId16"/>
    <p:sldId id="552" r:id="rId17"/>
    <p:sldId id="1042" r:id="rId18"/>
    <p:sldId id="648" r:id="rId19"/>
    <p:sldId id="651" r:id="rId20"/>
    <p:sldId id="1773" r:id="rId21"/>
    <p:sldId id="671" r:id="rId22"/>
    <p:sldId id="672" r:id="rId23"/>
    <p:sldId id="1774" r:id="rId24"/>
    <p:sldId id="687" r:id="rId25"/>
    <p:sldId id="693" r:id="rId26"/>
    <p:sldId id="1779" r:id="rId27"/>
    <p:sldId id="418" r:id="rId28"/>
    <p:sldId id="935" r:id="rId29"/>
    <p:sldId id="934" r:id="rId30"/>
    <p:sldId id="936" r:id="rId31"/>
    <p:sldId id="937" r:id="rId32"/>
    <p:sldId id="1653" r:id="rId33"/>
    <p:sldId id="548" r:id="rId34"/>
    <p:sldId id="677" r:id="rId35"/>
    <p:sldId id="675" r:id="rId36"/>
    <p:sldId id="679" r:id="rId37"/>
    <p:sldId id="557" r:id="rId38"/>
    <p:sldId id="558" r:id="rId39"/>
    <p:sldId id="680" r:id="rId40"/>
    <p:sldId id="685" r:id="rId41"/>
    <p:sldId id="1944" r:id="rId42"/>
    <p:sldId id="564" r:id="rId43"/>
    <p:sldId id="1996" r:id="rId44"/>
    <p:sldId id="112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3" pos="325" userDrawn="1">
          <p15:clr>
            <a:srgbClr val="A4A3A4"/>
          </p15:clr>
        </p15:guide>
        <p15:guide id="4" pos="7355" userDrawn="1">
          <p15:clr>
            <a:srgbClr val="A4A3A4"/>
          </p15:clr>
        </p15:guide>
        <p15:guide id="5" orient="horz" pos="2160" userDrawn="1">
          <p15:clr>
            <a:srgbClr val="A4A3A4"/>
          </p15:clr>
        </p15:guide>
        <p15:guide id="6"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a:srgbClr val="ECEAF5"/>
    <a:srgbClr val="212121"/>
    <a:srgbClr val="445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78" autoAdjust="0"/>
    <p:restoredTop sz="94660"/>
  </p:normalViewPr>
  <p:slideViewPr>
    <p:cSldViewPr snapToGrid="0">
      <p:cViewPr varScale="1">
        <p:scale>
          <a:sx n="107" d="100"/>
          <a:sy n="107" d="100"/>
        </p:scale>
        <p:origin x="176" y="200"/>
      </p:cViewPr>
      <p:guideLst>
        <p:guide orient="horz" pos="232"/>
        <p:guide pos="325"/>
        <p:guide pos="7355"/>
        <p:guide orient="horz" pos="2160"/>
        <p:guide orient="horz" pos="3884"/>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3">
                    <a:lumMod val="75000"/>
                  </a:schemeClr>
                </a:solidFill>
                <a:latin typeface="+mn-lt"/>
                <a:ea typeface="+mn-ea"/>
                <a:cs typeface="+mn-cs"/>
              </a:defRPr>
            </a:pPr>
            <a:r>
              <a:rPr lang="ru-RU" sz="2000" b="1">
                <a:solidFill>
                  <a:schemeClr val="accent3">
                    <a:lumMod val="75000"/>
                  </a:schemeClr>
                </a:solidFill>
              </a:rPr>
              <a:t>Культура компании</a:t>
            </a:r>
          </a:p>
        </c:rich>
      </c:tx>
      <c:layout>
        <c:manualLayout>
          <c:xMode val="edge"/>
          <c:yMode val="edge"/>
          <c:x val="0.74453027227221957"/>
          <c:y val="1.6323358946990947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accent3">
                  <a:lumMod val="75000"/>
                </a:schemeClr>
              </a:solidFill>
              <a:latin typeface="+mn-lt"/>
              <a:ea typeface="+mn-ea"/>
              <a:cs typeface="+mn-cs"/>
            </a:defRPr>
          </a:pPr>
          <a:endParaRPr lang="ru-RU"/>
        </a:p>
      </c:txPr>
    </c:title>
    <c:autoTitleDeleted val="0"/>
    <c:plotArea>
      <c:layout>
        <c:manualLayout>
          <c:layoutTarget val="inner"/>
          <c:xMode val="edge"/>
          <c:yMode val="edge"/>
          <c:x val="0.18980361845238528"/>
          <c:y val="0.117757886578545"/>
          <c:w val="0.57194041725117717"/>
          <c:h val="0.82579046646063858"/>
        </c:manualLayout>
      </c:layout>
      <c:radarChart>
        <c:radarStyle val="marker"/>
        <c:varyColors val="0"/>
        <c:ser>
          <c:idx val="0"/>
          <c:order val="0"/>
          <c:tx>
            <c:strRef>
              <c:f>Аналитика!$A$6</c:f>
              <c:strCache>
                <c:ptCount val="1"/>
                <c:pt idx="0">
                  <c:v>Сейчас</c:v>
                </c:pt>
              </c:strCache>
            </c:strRef>
          </c:tx>
          <c:spPr>
            <a:ln w="28575" cap="rnd">
              <a:solidFill>
                <a:schemeClr val="accent1"/>
              </a:solidFill>
              <a:round/>
            </a:ln>
            <a:effectLst/>
          </c:spPr>
          <c:marker>
            <c:symbol val="none"/>
          </c:marker>
          <c:dLbls>
            <c:dLbl>
              <c:idx val="0"/>
              <c:layout>
                <c:manualLayout>
                  <c:x val="3.01310022947424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CD-4EA4-8DFB-9EFD8494930B}"/>
                </c:ext>
              </c:extLst>
            </c:dLbl>
            <c:dLbl>
              <c:idx val="1"/>
              <c:layout>
                <c:manualLayout>
                  <c:x val="-6.5502178901614078E-3"/>
                  <c:y val="-4.6638168419974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CD-4EA4-8DFB-9EFD8494930B}"/>
                </c:ext>
              </c:extLst>
            </c:dLbl>
            <c:dLbl>
              <c:idx val="2"/>
              <c:layout>
                <c:manualLayout>
                  <c:x val="4.0611350919000727E-2"/>
                  <c:y val="-1.6323358946990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CD-4EA4-8DFB-9EFD8494930B}"/>
                </c:ext>
              </c:extLst>
            </c:dLbl>
            <c:dLbl>
              <c:idx val="3"/>
              <c:layout>
                <c:manualLayout>
                  <c:x val="0"/>
                  <c:y val="2.0987175788988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CD-4EA4-8DFB-9EFD8494930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Аналитика!$B$5:$E$5</c:f>
              <c:strCache>
                <c:ptCount val="4"/>
                <c:pt idx="0">
                  <c:v>Клановая</c:v>
                </c:pt>
                <c:pt idx="1">
                  <c:v>Адхократическая</c:v>
                </c:pt>
                <c:pt idx="2">
                  <c:v>Рыночная</c:v>
                </c:pt>
                <c:pt idx="3">
                  <c:v>Бюрократическая</c:v>
                </c:pt>
              </c:strCache>
            </c:strRef>
          </c:cat>
          <c:val>
            <c:numRef>
              <c:f>Аналитика!$B$6:$E$6</c:f>
              <c:numCache>
                <c:formatCode>0</c:formatCode>
                <c:ptCount val="4"/>
                <c:pt idx="0">
                  <c:v>22.166666666666668</c:v>
                </c:pt>
                <c:pt idx="1">
                  <c:v>12.5</c:v>
                </c:pt>
                <c:pt idx="2">
                  <c:v>21.666666666666668</c:v>
                </c:pt>
                <c:pt idx="3">
                  <c:v>43.666666666666664</c:v>
                </c:pt>
              </c:numCache>
            </c:numRef>
          </c:val>
          <c:extLst>
            <c:ext xmlns:c16="http://schemas.microsoft.com/office/drawing/2014/chart" uri="{C3380CC4-5D6E-409C-BE32-E72D297353CC}">
              <c16:uniqueId val="{00000004-11CD-4EA4-8DFB-9EFD8494930B}"/>
            </c:ext>
          </c:extLst>
        </c:ser>
        <c:ser>
          <c:idx val="1"/>
          <c:order val="1"/>
          <c:tx>
            <c:strRef>
              <c:f>Аналитика!$A$7</c:f>
              <c:strCache>
                <c:ptCount val="1"/>
                <c:pt idx="0">
                  <c:v>Будущая</c:v>
                </c:pt>
              </c:strCache>
            </c:strRef>
          </c:tx>
          <c:spPr>
            <a:ln w="28575" cap="rnd">
              <a:solidFill>
                <a:schemeClr val="accent2"/>
              </a:solidFill>
              <a:round/>
            </a:ln>
            <a:effectLst/>
          </c:spPr>
          <c:marker>
            <c:symbol val="none"/>
          </c:marker>
          <c:dLbls>
            <c:dLbl>
              <c:idx val="0"/>
              <c:layout>
                <c:manualLayout>
                  <c:x val="9.1703050462259711E-3"/>
                  <c:y val="2.331908420998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CD-4EA4-8DFB-9EFD8494930B}"/>
                </c:ext>
              </c:extLst>
            </c:dLbl>
            <c:dLbl>
              <c:idx val="1"/>
              <c:layout>
                <c:manualLayout>
                  <c:x val="-5.2401743121291257E-3"/>
                  <c:y val="3.2646717893981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CD-4EA4-8DFB-9EFD8494930B}"/>
                </c:ext>
              </c:extLst>
            </c:dLbl>
            <c:dLbl>
              <c:idx val="2"/>
              <c:layout>
                <c:manualLayout>
                  <c:x val="-4.454148165309757E-2"/>
                  <c:y val="-3.9642443156978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CD-4EA4-8DFB-9EFD8494930B}"/>
                </c:ext>
              </c:extLst>
            </c:dLbl>
            <c:dLbl>
              <c:idx val="3"/>
              <c:layout>
                <c:manualLayout>
                  <c:x val="5.2401743121291257E-3"/>
                  <c:y val="-4.1974351577976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CD-4EA4-8DFB-9EFD8494930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Аналитика!$B$5:$E$5</c:f>
              <c:strCache>
                <c:ptCount val="4"/>
                <c:pt idx="0">
                  <c:v>Клановая</c:v>
                </c:pt>
                <c:pt idx="1">
                  <c:v>Адхократическая</c:v>
                </c:pt>
                <c:pt idx="2">
                  <c:v>Рыночная</c:v>
                </c:pt>
                <c:pt idx="3">
                  <c:v>Бюрократическая</c:v>
                </c:pt>
              </c:strCache>
            </c:strRef>
          </c:cat>
          <c:val>
            <c:numRef>
              <c:f>Аналитика!$B$7:$E$7</c:f>
              <c:numCache>
                <c:formatCode>0</c:formatCode>
                <c:ptCount val="4"/>
                <c:pt idx="0">
                  <c:v>14.5</c:v>
                </c:pt>
                <c:pt idx="1">
                  <c:v>17.166666666666668</c:v>
                </c:pt>
                <c:pt idx="2">
                  <c:v>39.333333333333336</c:v>
                </c:pt>
                <c:pt idx="3">
                  <c:v>29</c:v>
                </c:pt>
              </c:numCache>
            </c:numRef>
          </c:val>
          <c:extLst>
            <c:ext xmlns:c16="http://schemas.microsoft.com/office/drawing/2014/chart" uri="{C3380CC4-5D6E-409C-BE32-E72D297353CC}">
              <c16:uniqueId val="{00000009-11CD-4EA4-8DFB-9EFD8494930B}"/>
            </c:ext>
          </c:extLst>
        </c:ser>
        <c:dLbls>
          <c:showLegendKey val="0"/>
          <c:showVal val="0"/>
          <c:showCatName val="0"/>
          <c:showSerName val="0"/>
          <c:showPercent val="0"/>
          <c:showBubbleSize val="0"/>
        </c:dLbls>
        <c:axId val="664435504"/>
        <c:axId val="664437800"/>
      </c:radarChart>
      <c:catAx>
        <c:axId val="6644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664437800"/>
        <c:crosses val="autoZero"/>
        <c:auto val="1"/>
        <c:lblAlgn val="ctr"/>
        <c:lblOffset val="100"/>
        <c:noMultiLvlLbl val="0"/>
      </c:catAx>
      <c:valAx>
        <c:axId val="664437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64435504"/>
        <c:crosses val="autoZero"/>
        <c:crossBetween val="between"/>
      </c:valAx>
      <c:spPr>
        <a:noFill/>
        <a:ln>
          <a:noFill/>
        </a:ln>
        <a:effectLst/>
      </c:spPr>
    </c:plotArea>
    <c:legend>
      <c:legendPos val="t"/>
      <c:layout>
        <c:manualLayout>
          <c:xMode val="edge"/>
          <c:yMode val="edge"/>
          <c:x val="0.74115311447936694"/>
          <c:y val="0.10123989590507701"/>
          <c:w val="0.20894529693643363"/>
          <c:h val="3.9351230026607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7C23E-B0CA-4D2B-9011-4C1D4CD6FFF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2D166FE0-A023-4F26-AE43-417C03525656}">
      <dgm:prSet phldrT="[Текст]"/>
      <dgm:spPr/>
      <dgm:t>
        <a:bodyPr/>
        <a:lstStyle/>
        <a:p>
          <a:r>
            <a:rPr lang="ru-RU" b="1" dirty="0">
              <a:solidFill>
                <a:schemeClr val="bg1"/>
              </a:solidFill>
            </a:rPr>
            <a:t>Сократить койко-дни</a:t>
          </a:r>
        </a:p>
      </dgm:t>
    </dgm:pt>
    <dgm:pt modelId="{A40C26CF-5DA2-48D1-87F0-EDCCA82CF13C}" type="parTrans" cxnId="{E8F20945-4A60-4B12-B462-C1AB0938FA83}">
      <dgm:prSet/>
      <dgm:spPr/>
      <dgm:t>
        <a:bodyPr/>
        <a:lstStyle/>
        <a:p>
          <a:endParaRPr lang="ru-RU" b="1">
            <a:solidFill>
              <a:schemeClr val="bg1"/>
            </a:solidFill>
          </a:endParaRPr>
        </a:p>
      </dgm:t>
    </dgm:pt>
    <dgm:pt modelId="{831DC7F4-EB51-453F-9025-7EA089B6D551}" type="sibTrans" cxnId="{E8F20945-4A60-4B12-B462-C1AB0938FA83}">
      <dgm:prSet custT="1"/>
      <dgm:spPr/>
      <dgm:t>
        <a:bodyPr/>
        <a:lstStyle/>
        <a:p>
          <a:r>
            <a:rPr lang="ru-RU" sz="1800" b="1" dirty="0">
              <a:solidFill>
                <a:schemeClr val="bg1"/>
              </a:solidFill>
            </a:rPr>
            <a:t>Уложиться в бюджет</a:t>
          </a:r>
        </a:p>
      </dgm:t>
    </dgm:pt>
    <dgm:pt modelId="{92F6A8F7-0A15-4B54-B0EF-087E7DA7E2C8}">
      <dgm:prSet phldrT="[Текст]" custT="1"/>
      <dgm:spPr/>
      <dgm:t>
        <a:bodyPr/>
        <a:lstStyle/>
        <a:p>
          <a:r>
            <a:rPr lang="ru-RU" sz="1400" b="1" dirty="0">
              <a:solidFill>
                <a:schemeClr val="bg1"/>
              </a:solidFill>
            </a:rPr>
            <a:t>Смертность</a:t>
          </a:r>
        </a:p>
      </dgm:t>
    </dgm:pt>
    <dgm:pt modelId="{380B3266-95C3-48BC-934C-B151B2F184AF}" type="parTrans" cxnId="{5AAB1775-8321-436C-B0A7-BA74B7ECA437}">
      <dgm:prSet/>
      <dgm:spPr/>
      <dgm:t>
        <a:bodyPr/>
        <a:lstStyle/>
        <a:p>
          <a:endParaRPr lang="ru-RU" b="1">
            <a:solidFill>
              <a:schemeClr val="bg1"/>
            </a:solidFill>
          </a:endParaRPr>
        </a:p>
      </dgm:t>
    </dgm:pt>
    <dgm:pt modelId="{7872715C-6BDC-49B0-97C9-C61FA85A2F22}" type="sibTrans" cxnId="{5AAB1775-8321-436C-B0A7-BA74B7ECA437}">
      <dgm:prSet/>
      <dgm:spPr/>
      <dgm:t>
        <a:bodyPr/>
        <a:lstStyle/>
        <a:p>
          <a:r>
            <a:rPr lang="ru-RU" b="1" dirty="0">
              <a:solidFill>
                <a:schemeClr val="bg1"/>
              </a:solidFill>
            </a:rPr>
            <a:t>Оборачиваемость </a:t>
          </a:r>
        </a:p>
        <a:p>
          <a:r>
            <a:rPr lang="ru-RU" b="1" dirty="0">
              <a:solidFill>
                <a:schemeClr val="bg1"/>
              </a:solidFill>
            </a:rPr>
            <a:t>остатков</a:t>
          </a:r>
        </a:p>
      </dgm:t>
    </dgm:pt>
    <dgm:pt modelId="{BFA9E72F-E74E-4406-83A6-F7F15CD7A134}">
      <dgm:prSet phldrT="[Текст]" custT="1"/>
      <dgm:spPr/>
      <dgm:t>
        <a:bodyPr/>
        <a:lstStyle/>
        <a:p>
          <a:r>
            <a:rPr lang="ru-RU" sz="1400" b="1" dirty="0">
              <a:solidFill>
                <a:schemeClr val="bg1"/>
              </a:solidFill>
            </a:rPr>
            <a:t>Выполнение требований законодательства</a:t>
          </a:r>
        </a:p>
      </dgm:t>
    </dgm:pt>
    <dgm:pt modelId="{0D8C38BC-8BFC-49A0-AA39-90C3953FD38A}" type="parTrans" cxnId="{830EF728-93BF-44C3-923A-58C5C8D52897}">
      <dgm:prSet/>
      <dgm:spPr/>
      <dgm:t>
        <a:bodyPr/>
        <a:lstStyle/>
        <a:p>
          <a:endParaRPr lang="ru-RU" b="1">
            <a:solidFill>
              <a:schemeClr val="bg1"/>
            </a:solidFill>
          </a:endParaRPr>
        </a:p>
      </dgm:t>
    </dgm:pt>
    <dgm:pt modelId="{E9F9DC43-4C40-4E21-8249-34599B492A63}" type="sibTrans" cxnId="{830EF728-93BF-44C3-923A-58C5C8D52897}">
      <dgm:prSet/>
      <dgm:spPr/>
      <dgm:t>
        <a:bodyPr/>
        <a:lstStyle/>
        <a:p>
          <a:r>
            <a:rPr lang="ru-RU" b="1" dirty="0">
              <a:solidFill>
                <a:schemeClr val="bg1"/>
              </a:solidFill>
            </a:rPr>
            <a:t>Клиническая эффективность</a:t>
          </a:r>
        </a:p>
      </dgm:t>
    </dgm:pt>
    <dgm:pt modelId="{D1B36DB0-EA0A-43E9-96AB-07360BF0406A}">
      <dgm:prSet custT="1"/>
      <dgm:spPr/>
      <dgm:t>
        <a:bodyPr/>
        <a:lstStyle/>
        <a:p>
          <a:r>
            <a:rPr lang="ru-RU" sz="1400" b="1" dirty="0">
              <a:solidFill>
                <a:schemeClr val="bg1"/>
              </a:solidFill>
            </a:rPr>
            <a:t>Обеспечить ЛС пациентов</a:t>
          </a:r>
        </a:p>
      </dgm:t>
    </dgm:pt>
    <dgm:pt modelId="{EA145253-6634-41C7-AFBE-494E98733108}" type="parTrans" cxnId="{CBD55595-2CD1-48F6-AE3E-6471A755B3E1}">
      <dgm:prSet/>
      <dgm:spPr/>
      <dgm:t>
        <a:bodyPr/>
        <a:lstStyle/>
        <a:p>
          <a:endParaRPr lang="ru-RU" b="1">
            <a:solidFill>
              <a:schemeClr val="bg1"/>
            </a:solidFill>
          </a:endParaRPr>
        </a:p>
      </dgm:t>
    </dgm:pt>
    <dgm:pt modelId="{C2BC3B31-9184-40C7-93D2-252A98F5D991}" type="sibTrans" cxnId="{CBD55595-2CD1-48F6-AE3E-6471A755B3E1}">
      <dgm:prSet/>
      <dgm:spPr/>
      <dgm:t>
        <a:bodyPr/>
        <a:lstStyle/>
        <a:p>
          <a:r>
            <a:rPr lang="ru-RU" b="1" dirty="0">
              <a:solidFill>
                <a:schemeClr val="bg1"/>
              </a:solidFill>
            </a:rPr>
            <a:t>….</a:t>
          </a:r>
        </a:p>
      </dgm:t>
    </dgm:pt>
    <dgm:pt modelId="{A34355CB-5F6C-4C3E-B42B-5ED7196417C3}" type="pres">
      <dgm:prSet presAssocID="{1087C23E-B0CA-4D2B-9011-4C1D4CD6FFF9}" presName="Name0" presStyleCnt="0">
        <dgm:presLayoutVars>
          <dgm:chMax/>
          <dgm:chPref/>
          <dgm:dir/>
          <dgm:animLvl val="lvl"/>
        </dgm:presLayoutVars>
      </dgm:prSet>
      <dgm:spPr/>
    </dgm:pt>
    <dgm:pt modelId="{73A4169A-E64B-4558-A569-B4B46C50BA76}" type="pres">
      <dgm:prSet presAssocID="{2D166FE0-A023-4F26-AE43-417C03525656}" presName="composite" presStyleCnt="0"/>
      <dgm:spPr/>
    </dgm:pt>
    <dgm:pt modelId="{2309A13B-FB27-43BD-B845-B57C2F3C38F7}" type="pres">
      <dgm:prSet presAssocID="{2D166FE0-A023-4F26-AE43-417C03525656}" presName="Parent1" presStyleLbl="node1" presStyleIdx="0" presStyleCnt="8">
        <dgm:presLayoutVars>
          <dgm:chMax val="1"/>
          <dgm:chPref val="1"/>
          <dgm:bulletEnabled val="1"/>
        </dgm:presLayoutVars>
      </dgm:prSet>
      <dgm:spPr/>
    </dgm:pt>
    <dgm:pt modelId="{EAF9EF44-E153-4A99-8C9D-C589FA334044}" type="pres">
      <dgm:prSet presAssocID="{2D166FE0-A023-4F26-AE43-417C03525656}" presName="Childtext1" presStyleLbl="revTx" presStyleIdx="0" presStyleCnt="4">
        <dgm:presLayoutVars>
          <dgm:chMax val="0"/>
          <dgm:chPref val="0"/>
          <dgm:bulletEnabled val="1"/>
        </dgm:presLayoutVars>
      </dgm:prSet>
      <dgm:spPr/>
    </dgm:pt>
    <dgm:pt modelId="{3DB51BEC-BFBA-448F-A671-DD8D3D73E7DF}" type="pres">
      <dgm:prSet presAssocID="{2D166FE0-A023-4F26-AE43-417C03525656}" presName="BalanceSpacing" presStyleCnt="0"/>
      <dgm:spPr/>
    </dgm:pt>
    <dgm:pt modelId="{D5A2895B-5B5A-43A3-BBB8-FEB52944ACA6}" type="pres">
      <dgm:prSet presAssocID="{2D166FE0-A023-4F26-AE43-417C03525656}" presName="BalanceSpacing1" presStyleCnt="0"/>
      <dgm:spPr/>
    </dgm:pt>
    <dgm:pt modelId="{51ACD63F-5ADB-463B-91A0-C192637A3BA2}" type="pres">
      <dgm:prSet presAssocID="{831DC7F4-EB51-453F-9025-7EA089B6D551}" presName="Accent1Text" presStyleLbl="node1" presStyleIdx="1" presStyleCnt="8" custScaleX="135144" custLinFactNeighborX="-12428" custLinFactNeighborY="-5"/>
      <dgm:spPr/>
    </dgm:pt>
    <dgm:pt modelId="{4CBB41A3-EC4B-450E-BDF4-8589B61F7366}" type="pres">
      <dgm:prSet presAssocID="{831DC7F4-EB51-453F-9025-7EA089B6D551}" presName="spaceBetweenRectangles" presStyleCnt="0"/>
      <dgm:spPr/>
    </dgm:pt>
    <dgm:pt modelId="{9817D681-20B6-409E-A1E0-42A4DF493709}" type="pres">
      <dgm:prSet presAssocID="{92F6A8F7-0A15-4B54-B0EF-087E7DA7E2C8}" presName="composite" presStyleCnt="0"/>
      <dgm:spPr/>
    </dgm:pt>
    <dgm:pt modelId="{5975C730-671A-4ADF-8D2A-BC85BA8897A0}" type="pres">
      <dgm:prSet presAssocID="{92F6A8F7-0A15-4B54-B0EF-087E7DA7E2C8}" presName="Parent1" presStyleLbl="node1" presStyleIdx="2" presStyleCnt="8" custScaleX="114955" custLinFactNeighborX="-6762">
        <dgm:presLayoutVars>
          <dgm:chMax val="1"/>
          <dgm:chPref val="1"/>
          <dgm:bulletEnabled val="1"/>
        </dgm:presLayoutVars>
      </dgm:prSet>
      <dgm:spPr/>
    </dgm:pt>
    <dgm:pt modelId="{43D72C88-6B28-4452-90AF-7568E46883CC}" type="pres">
      <dgm:prSet presAssocID="{92F6A8F7-0A15-4B54-B0EF-087E7DA7E2C8}" presName="Childtext1" presStyleLbl="revTx" presStyleIdx="1" presStyleCnt="4">
        <dgm:presLayoutVars>
          <dgm:chMax val="0"/>
          <dgm:chPref val="0"/>
          <dgm:bulletEnabled val="1"/>
        </dgm:presLayoutVars>
      </dgm:prSet>
      <dgm:spPr/>
    </dgm:pt>
    <dgm:pt modelId="{50C0107C-B2D3-4417-A569-BD65B16EC380}" type="pres">
      <dgm:prSet presAssocID="{92F6A8F7-0A15-4B54-B0EF-087E7DA7E2C8}" presName="BalanceSpacing" presStyleCnt="0"/>
      <dgm:spPr/>
    </dgm:pt>
    <dgm:pt modelId="{80302788-C58E-4DFA-B984-206D52D86FBA}" type="pres">
      <dgm:prSet presAssocID="{92F6A8F7-0A15-4B54-B0EF-087E7DA7E2C8}" presName="BalanceSpacing1" presStyleCnt="0"/>
      <dgm:spPr/>
    </dgm:pt>
    <dgm:pt modelId="{FDB2114D-B803-497A-98F6-45C4F810E344}" type="pres">
      <dgm:prSet presAssocID="{7872715C-6BDC-49B0-97C9-C61FA85A2F22}" presName="Accent1Text" presStyleLbl="node1" presStyleIdx="3" presStyleCnt="8" custScaleX="149124" custLinFactNeighborX="26342" custLinFactNeighborY="-4242"/>
      <dgm:spPr/>
    </dgm:pt>
    <dgm:pt modelId="{422CE3DE-20B2-4D44-A732-B524214CDD86}" type="pres">
      <dgm:prSet presAssocID="{7872715C-6BDC-49B0-97C9-C61FA85A2F22}" presName="spaceBetweenRectangles" presStyleCnt="0"/>
      <dgm:spPr/>
    </dgm:pt>
    <dgm:pt modelId="{D583AE29-7E00-4CEA-BF78-EEA5EF352A18}" type="pres">
      <dgm:prSet presAssocID="{BFA9E72F-E74E-4406-83A6-F7F15CD7A134}" presName="composite" presStyleCnt="0"/>
      <dgm:spPr/>
    </dgm:pt>
    <dgm:pt modelId="{81005DCE-D0FC-49AE-9004-B9ECFC7C925C}" type="pres">
      <dgm:prSet presAssocID="{BFA9E72F-E74E-4406-83A6-F7F15CD7A134}" presName="Parent1" presStyleLbl="node1" presStyleIdx="4" presStyleCnt="8" custScaleX="141637" custLinFactNeighborX="15225" custLinFactNeighborY="173">
        <dgm:presLayoutVars>
          <dgm:chMax val="1"/>
          <dgm:chPref val="1"/>
          <dgm:bulletEnabled val="1"/>
        </dgm:presLayoutVars>
      </dgm:prSet>
      <dgm:spPr/>
    </dgm:pt>
    <dgm:pt modelId="{AE07A23F-95DB-4E94-A11B-2675B38B950F}" type="pres">
      <dgm:prSet presAssocID="{BFA9E72F-E74E-4406-83A6-F7F15CD7A134}" presName="Childtext1" presStyleLbl="revTx" presStyleIdx="2" presStyleCnt="4">
        <dgm:presLayoutVars>
          <dgm:chMax val="0"/>
          <dgm:chPref val="0"/>
          <dgm:bulletEnabled val="1"/>
        </dgm:presLayoutVars>
      </dgm:prSet>
      <dgm:spPr/>
    </dgm:pt>
    <dgm:pt modelId="{07AF5629-5D1D-4667-8DDC-A8899F48CA16}" type="pres">
      <dgm:prSet presAssocID="{BFA9E72F-E74E-4406-83A6-F7F15CD7A134}" presName="BalanceSpacing" presStyleCnt="0"/>
      <dgm:spPr/>
    </dgm:pt>
    <dgm:pt modelId="{306CBB25-FB65-4AC8-882E-4151DF04591A}" type="pres">
      <dgm:prSet presAssocID="{BFA9E72F-E74E-4406-83A6-F7F15CD7A134}" presName="BalanceSpacing1" presStyleCnt="0"/>
      <dgm:spPr/>
    </dgm:pt>
    <dgm:pt modelId="{8318F8FE-FA06-4D24-8F46-D89E82E2806C}" type="pres">
      <dgm:prSet presAssocID="{E9F9DC43-4C40-4E21-8249-34599B492A63}" presName="Accent1Text" presStyleLbl="node1" presStyleIdx="5" presStyleCnt="8" custScaleX="170295" custLinFactNeighborX="-42089" custLinFactNeighborY="-775"/>
      <dgm:spPr/>
    </dgm:pt>
    <dgm:pt modelId="{3EBFD04A-FD51-41FC-BED1-B1D60DCB1834}" type="pres">
      <dgm:prSet presAssocID="{E9F9DC43-4C40-4E21-8249-34599B492A63}" presName="spaceBetweenRectangles" presStyleCnt="0"/>
      <dgm:spPr/>
    </dgm:pt>
    <dgm:pt modelId="{A8ED55D5-C83B-4186-A677-C3BACB1D5F54}" type="pres">
      <dgm:prSet presAssocID="{D1B36DB0-EA0A-43E9-96AB-07360BF0406A}" presName="composite" presStyleCnt="0"/>
      <dgm:spPr/>
    </dgm:pt>
    <dgm:pt modelId="{259AE962-1662-4659-88F2-A483BEF7296F}" type="pres">
      <dgm:prSet presAssocID="{D1B36DB0-EA0A-43E9-96AB-07360BF0406A}" presName="Parent1" presStyleLbl="node1" presStyleIdx="6" presStyleCnt="8" custScaleX="158359" custLinFactNeighborX="-14617" custLinFactNeighborY="29">
        <dgm:presLayoutVars>
          <dgm:chMax val="1"/>
          <dgm:chPref val="1"/>
          <dgm:bulletEnabled val="1"/>
        </dgm:presLayoutVars>
      </dgm:prSet>
      <dgm:spPr/>
    </dgm:pt>
    <dgm:pt modelId="{CFE3735E-2451-4DC7-8C79-7D8620DEB855}" type="pres">
      <dgm:prSet presAssocID="{D1B36DB0-EA0A-43E9-96AB-07360BF0406A}" presName="Childtext1" presStyleLbl="revTx" presStyleIdx="3" presStyleCnt="4">
        <dgm:presLayoutVars>
          <dgm:chMax val="0"/>
          <dgm:chPref val="0"/>
          <dgm:bulletEnabled val="1"/>
        </dgm:presLayoutVars>
      </dgm:prSet>
      <dgm:spPr/>
    </dgm:pt>
    <dgm:pt modelId="{8535FC22-E03C-4E5B-90E9-5A6C869A171B}" type="pres">
      <dgm:prSet presAssocID="{D1B36DB0-EA0A-43E9-96AB-07360BF0406A}" presName="BalanceSpacing" presStyleCnt="0"/>
      <dgm:spPr/>
    </dgm:pt>
    <dgm:pt modelId="{BBCE4AD0-D505-4169-8F7B-3D3E0DCD824B}" type="pres">
      <dgm:prSet presAssocID="{D1B36DB0-EA0A-43E9-96AB-07360BF0406A}" presName="BalanceSpacing1" presStyleCnt="0"/>
      <dgm:spPr/>
    </dgm:pt>
    <dgm:pt modelId="{28B4E7FA-4043-4532-85FB-272064C91297}" type="pres">
      <dgm:prSet presAssocID="{C2BC3B31-9184-40C7-93D2-252A98F5D991}" presName="Accent1Text" presStyleLbl="node1" presStyleIdx="7" presStyleCnt="8" custScaleX="112487" custScaleY="79766" custLinFactNeighborX="26687" custLinFactNeighborY="2574"/>
      <dgm:spPr/>
    </dgm:pt>
  </dgm:ptLst>
  <dgm:cxnLst>
    <dgm:cxn modelId="{C2B8E906-577C-4852-8E35-293A7742900E}" type="presOf" srcId="{E9F9DC43-4C40-4E21-8249-34599B492A63}" destId="{8318F8FE-FA06-4D24-8F46-D89E82E2806C}" srcOrd="0" destOrd="0" presId="urn:microsoft.com/office/officeart/2008/layout/AlternatingHexagons"/>
    <dgm:cxn modelId="{0A783D08-681E-4438-AC3D-C6827531DF60}" type="presOf" srcId="{BFA9E72F-E74E-4406-83A6-F7F15CD7A134}" destId="{81005DCE-D0FC-49AE-9004-B9ECFC7C925C}" srcOrd="0" destOrd="0" presId="urn:microsoft.com/office/officeart/2008/layout/AlternatingHexagons"/>
    <dgm:cxn modelId="{EBA5A312-32F6-4A50-8C56-9F61F13A7D42}" type="presOf" srcId="{92F6A8F7-0A15-4B54-B0EF-087E7DA7E2C8}" destId="{5975C730-671A-4ADF-8D2A-BC85BA8897A0}" srcOrd="0" destOrd="0" presId="urn:microsoft.com/office/officeart/2008/layout/AlternatingHexagons"/>
    <dgm:cxn modelId="{830EF728-93BF-44C3-923A-58C5C8D52897}" srcId="{1087C23E-B0CA-4D2B-9011-4C1D4CD6FFF9}" destId="{BFA9E72F-E74E-4406-83A6-F7F15CD7A134}" srcOrd="2" destOrd="0" parTransId="{0D8C38BC-8BFC-49A0-AA39-90C3953FD38A}" sibTransId="{E9F9DC43-4C40-4E21-8249-34599B492A63}"/>
    <dgm:cxn modelId="{E8F20945-4A60-4B12-B462-C1AB0938FA83}" srcId="{1087C23E-B0CA-4D2B-9011-4C1D4CD6FFF9}" destId="{2D166FE0-A023-4F26-AE43-417C03525656}" srcOrd="0" destOrd="0" parTransId="{A40C26CF-5DA2-48D1-87F0-EDCCA82CF13C}" sibTransId="{831DC7F4-EB51-453F-9025-7EA089B6D551}"/>
    <dgm:cxn modelId="{DFE93648-DFC2-4236-B6C3-96B9ACD90A05}" type="presOf" srcId="{C2BC3B31-9184-40C7-93D2-252A98F5D991}" destId="{28B4E7FA-4043-4532-85FB-272064C91297}" srcOrd="0" destOrd="0" presId="urn:microsoft.com/office/officeart/2008/layout/AlternatingHexagons"/>
    <dgm:cxn modelId="{5AAB1775-8321-436C-B0A7-BA74B7ECA437}" srcId="{1087C23E-B0CA-4D2B-9011-4C1D4CD6FFF9}" destId="{92F6A8F7-0A15-4B54-B0EF-087E7DA7E2C8}" srcOrd="1" destOrd="0" parTransId="{380B3266-95C3-48BC-934C-B151B2F184AF}" sibTransId="{7872715C-6BDC-49B0-97C9-C61FA85A2F22}"/>
    <dgm:cxn modelId="{47E91979-FF62-4546-A64D-E3ADFC498B6E}" type="presOf" srcId="{D1B36DB0-EA0A-43E9-96AB-07360BF0406A}" destId="{259AE962-1662-4659-88F2-A483BEF7296F}" srcOrd="0" destOrd="0" presId="urn:microsoft.com/office/officeart/2008/layout/AlternatingHexagons"/>
    <dgm:cxn modelId="{7E276592-A054-4996-B5B0-BC42D1EE6B8F}" type="presOf" srcId="{7872715C-6BDC-49B0-97C9-C61FA85A2F22}" destId="{FDB2114D-B803-497A-98F6-45C4F810E344}" srcOrd="0" destOrd="0" presId="urn:microsoft.com/office/officeart/2008/layout/AlternatingHexagons"/>
    <dgm:cxn modelId="{CBD55595-2CD1-48F6-AE3E-6471A755B3E1}" srcId="{1087C23E-B0CA-4D2B-9011-4C1D4CD6FFF9}" destId="{D1B36DB0-EA0A-43E9-96AB-07360BF0406A}" srcOrd="3" destOrd="0" parTransId="{EA145253-6634-41C7-AFBE-494E98733108}" sibTransId="{C2BC3B31-9184-40C7-93D2-252A98F5D991}"/>
    <dgm:cxn modelId="{624EB89D-8980-495B-A6CC-DCD001B92BD9}" type="presOf" srcId="{831DC7F4-EB51-453F-9025-7EA089B6D551}" destId="{51ACD63F-5ADB-463B-91A0-C192637A3BA2}" srcOrd="0" destOrd="0" presId="urn:microsoft.com/office/officeart/2008/layout/AlternatingHexagons"/>
    <dgm:cxn modelId="{E876D1AB-1FCE-4FC8-A92A-5577C8DCB9C6}" type="presOf" srcId="{2D166FE0-A023-4F26-AE43-417C03525656}" destId="{2309A13B-FB27-43BD-B845-B57C2F3C38F7}" srcOrd="0" destOrd="0" presId="urn:microsoft.com/office/officeart/2008/layout/AlternatingHexagons"/>
    <dgm:cxn modelId="{F8A220DC-67AF-44F7-8D0E-5C4C7B173CD5}" type="presOf" srcId="{1087C23E-B0CA-4D2B-9011-4C1D4CD6FFF9}" destId="{A34355CB-5F6C-4C3E-B42B-5ED7196417C3}" srcOrd="0" destOrd="0" presId="urn:microsoft.com/office/officeart/2008/layout/AlternatingHexagons"/>
    <dgm:cxn modelId="{0EDC9A06-8F48-43C3-8EBE-913AD1B18C62}" type="presParOf" srcId="{A34355CB-5F6C-4C3E-B42B-5ED7196417C3}" destId="{73A4169A-E64B-4558-A569-B4B46C50BA76}" srcOrd="0" destOrd="0" presId="urn:microsoft.com/office/officeart/2008/layout/AlternatingHexagons"/>
    <dgm:cxn modelId="{BC8B0C7B-7EC1-4BA7-827D-4CC2645E2F55}" type="presParOf" srcId="{73A4169A-E64B-4558-A569-B4B46C50BA76}" destId="{2309A13B-FB27-43BD-B845-B57C2F3C38F7}" srcOrd="0" destOrd="0" presId="urn:microsoft.com/office/officeart/2008/layout/AlternatingHexagons"/>
    <dgm:cxn modelId="{45232EFA-36FB-4851-ADA3-35B96B8E6D30}" type="presParOf" srcId="{73A4169A-E64B-4558-A569-B4B46C50BA76}" destId="{EAF9EF44-E153-4A99-8C9D-C589FA334044}" srcOrd="1" destOrd="0" presId="urn:microsoft.com/office/officeart/2008/layout/AlternatingHexagons"/>
    <dgm:cxn modelId="{A8F39671-647B-41FA-B3AB-DF42A768D439}" type="presParOf" srcId="{73A4169A-E64B-4558-A569-B4B46C50BA76}" destId="{3DB51BEC-BFBA-448F-A671-DD8D3D73E7DF}" srcOrd="2" destOrd="0" presId="urn:microsoft.com/office/officeart/2008/layout/AlternatingHexagons"/>
    <dgm:cxn modelId="{45955DCB-EF11-4794-BF27-EE48A357B7E4}" type="presParOf" srcId="{73A4169A-E64B-4558-A569-B4B46C50BA76}" destId="{D5A2895B-5B5A-43A3-BBB8-FEB52944ACA6}" srcOrd="3" destOrd="0" presId="urn:microsoft.com/office/officeart/2008/layout/AlternatingHexagons"/>
    <dgm:cxn modelId="{3E041EAF-4A7B-4F1C-8E20-4C531B735A8F}" type="presParOf" srcId="{73A4169A-E64B-4558-A569-B4B46C50BA76}" destId="{51ACD63F-5ADB-463B-91A0-C192637A3BA2}" srcOrd="4" destOrd="0" presId="urn:microsoft.com/office/officeart/2008/layout/AlternatingHexagons"/>
    <dgm:cxn modelId="{92837BD9-8DDB-40C2-BF35-D3B25BAAD89E}" type="presParOf" srcId="{A34355CB-5F6C-4C3E-B42B-5ED7196417C3}" destId="{4CBB41A3-EC4B-450E-BDF4-8589B61F7366}" srcOrd="1" destOrd="0" presId="urn:microsoft.com/office/officeart/2008/layout/AlternatingHexagons"/>
    <dgm:cxn modelId="{A0386901-9E91-4E77-8BAF-E2F768AF3071}" type="presParOf" srcId="{A34355CB-5F6C-4C3E-B42B-5ED7196417C3}" destId="{9817D681-20B6-409E-A1E0-42A4DF493709}" srcOrd="2" destOrd="0" presId="urn:microsoft.com/office/officeart/2008/layout/AlternatingHexagons"/>
    <dgm:cxn modelId="{EADFF4E1-643A-4EF9-91F2-A5387026B12F}" type="presParOf" srcId="{9817D681-20B6-409E-A1E0-42A4DF493709}" destId="{5975C730-671A-4ADF-8D2A-BC85BA8897A0}" srcOrd="0" destOrd="0" presId="urn:microsoft.com/office/officeart/2008/layout/AlternatingHexagons"/>
    <dgm:cxn modelId="{13967EC3-D469-4D9A-B135-5696BC099993}" type="presParOf" srcId="{9817D681-20B6-409E-A1E0-42A4DF493709}" destId="{43D72C88-6B28-4452-90AF-7568E46883CC}" srcOrd="1" destOrd="0" presId="urn:microsoft.com/office/officeart/2008/layout/AlternatingHexagons"/>
    <dgm:cxn modelId="{BDAE8E74-A06B-48A1-AB6C-C8DFCEB954F7}" type="presParOf" srcId="{9817D681-20B6-409E-A1E0-42A4DF493709}" destId="{50C0107C-B2D3-4417-A569-BD65B16EC380}" srcOrd="2" destOrd="0" presId="urn:microsoft.com/office/officeart/2008/layout/AlternatingHexagons"/>
    <dgm:cxn modelId="{12B3A60F-C342-4CD2-8477-E1EE79627F8B}" type="presParOf" srcId="{9817D681-20B6-409E-A1E0-42A4DF493709}" destId="{80302788-C58E-4DFA-B984-206D52D86FBA}" srcOrd="3" destOrd="0" presId="urn:microsoft.com/office/officeart/2008/layout/AlternatingHexagons"/>
    <dgm:cxn modelId="{B4109630-895A-483A-B15D-CA87D4B0CF4F}" type="presParOf" srcId="{9817D681-20B6-409E-A1E0-42A4DF493709}" destId="{FDB2114D-B803-497A-98F6-45C4F810E344}" srcOrd="4" destOrd="0" presId="urn:microsoft.com/office/officeart/2008/layout/AlternatingHexagons"/>
    <dgm:cxn modelId="{C09C33DB-A18B-4F1F-9C97-7C0B402DD0A6}" type="presParOf" srcId="{A34355CB-5F6C-4C3E-B42B-5ED7196417C3}" destId="{422CE3DE-20B2-4D44-A732-B524214CDD86}" srcOrd="3" destOrd="0" presId="urn:microsoft.com/office/officeart/2008/layout/AlternatingHexagons"/>
    <dgm:cxn modelId="{BE7E1570-6351-40F0-97F1-5581B954669D}" type="presParOf" srcId="{A34355CB-5F6C-4C3E-B42B-5ED7196417C3}" destId="{D583AE29-7E00-4CEA-BF78-EEA5EF352A18}" srcOrd="4" destOrd="0" presId="urn:microsoft.com/office/officeart/2008/layout/AlternatingHexagons"/>
    <dgm:cxn modelId="{3B0B944D-FA0E-4269-80D3-F60C1E1C0FDF}" type="presParOf" srcId="{D583AE29-7E00-4CEA-BF78-EEA5EF352A18}" destId="{81005DCE-D0FC-49AE-9004-B9ECFC7C925C}" srcOrd="0" destOrd="0" presId="urn:microsoft.com/office/officeart/2008/layout/AlternatingHexagons"/>
    <dgm:cxn modelId="{E6A90421-84A7-4C44-B6D5-A6CAC8A33929}" type="presParOf" srcId="{D583AE29-7E00-4CEA-BF78-EEA5EF352A18}" destId="{AE07A23F-95DB-4E94-A11B-2675B38B950F}" srcOrd="1" destOrd="0" presId="urn:microsoft.com/office/officeart/2008/layout/AlternatingHexagons"/>
    <dgm:cxn modelId="{7AD8A1D5-48FE-4BA0-9FE9-FCCAE62A3C5B}" type="presParOf" srcId="{D583AE29-7E00-4CEA-BF78-EEA5EF352A18}" destId="{07AF5629-5D1D-4667-8DDC-A8899F48CA16}" srcOrd="2" destOrd="0" presId="urn:microsoft.com/office/officeart/2008/layout/AlternatingHexagons"/>
    <dgm:cxn modelId="{A1236F17-D1EE-4D6C-93B6-D7C547D77C1D}" type="presParOf" srcId="{D583AE29-7E00-4CEA-BF78-EEA5EF352A18}" destId="{306CBB25-FB65-4AC8-882E-4151DF04591A}" srcOrd="3" destOrd="0" presId="urn:microsoft.com/office/officeart/2008/layout/AlternatingHexagons"/>
    <dgm:cxn modelId="{541850DD-5014-4061-988C-C2A11B25664B}" type="presParOf" srcId="{D583AE29-7E00-4CEA-BF78-EEA5EF352A18}" destId="{8318F8FE-FA06-4D24-8F46-D89E82E2806C}" srcOrd="4" destOrd="0" presId="urn:microsoft.com/office/officeart/2008/layout/AlternatingHexagons"/>
    <dgm:cxn modelId="{A1C00552-00C8-4E64-8019-AA99BFC40013}" type="presParOf" srcId="{A34355CB-5F6C-4C3E-B42B-5ED7196417C3}" destId="{3EBFD04A-FD51-41FC-BED1-B1D60DCB1834}" srcOrd="5" destOrd="0" presId="urn:microsoft.com/office/officeart/2008/layout/AlternatingHexagons"/>
    <dgm:cxn modelId="{5571F3B6-A72D-4FDA-B51B-6E1D652C4D18}" type="presParOf" srcId="{A34355CB-5F6C-4C3E-B42B-5ED7196417C3}" destId="{A8ED55D5-C83B-4186-A677-C3BACB1D5F54}" srcOrd="6" destOrd="0" presId="urn:microsoft.com/office/officeart/2008/layout/AlternatingHexagons"/>
    <dgm:cxn modelId="{3044AE00-4AE1-4232-AE75-E958A2D73D46}" type="presParOf" srcId="{A8ED55D5-C83B-4186-A677-C3BACB1D5F54}" destId="{259AE962-1662-4659-88F2-A483BEF7296F}" srcOrd="0" destOrd="0" presId="urn:microsoft.com/office/officeart/2008/layout/AlternatingHexagons"/>
    <dgm:cxn modelId="{EF53FD11-D387-40CB-B257-8539A0B300AF}" type="presParOf" srcId="{A8ED55D5-C83B-4186-A677-C3BACB1D5F54}" destId="{CFE3735E-2451-4DC7-8C79-7D8620DEB855}" srcOrd="1" destOrd="0" presId="urn:microsoft.com/office/officeart/2008/layout/AlternatingHexagons"/>
    <dgm:cxn modelId="{84DC2317-78E2-4E32-9B17-1F76CCE37CCA}" type="presParOf" srcId="{A8ED55D5-C83B-4186-A677-C3BACB1D5F54}" destId="{8535FC22-E03C-4E5B-90E9-5A6C869A171B}" srcOrd="2" destOrd="0" presId="urn:microsoft.com/office/officeart/2008/layout/AlternatingHexagons"/>
    <dgm:cxn modelId="{3A9473CB-9559-4626-BBB9-1115D7F792CC}" type="presParOf" srcId="{A8ED55D5-C83B-4186-A677-C3BACB1D5F54}" destId="{BBCE4AD0-D505-4169-8F7B-3D3E0DCD824B}" srcOrd="3" destOrd="0" presId="urn:microsoft.com/office/officeart/2008/layout/AlternatingHexagons"/>
    <dgm:cxn modelId="{24ED881F-8B20-4252-A1C2-B9F2D9472349}" type="presParOf" srcId="{A8ED55D5-C83B-4186-A677-C3BACB1D5F54}" destId="{28B4E7FA-4043-4532-85FB-272064C9129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F51F2-FB92-41F9-A348-593054A8F49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ED6FECEB-F0EA-446E-ADD1-8074D8E4C645}">
      <dgm:prSet phldrT="[Текст]"/>
      <dgm:spPr/>
      <dgm:t>
        <a:bodyPr/>
        <a:lstStyle/>
        <a:p>
          <a:r>
            <a:rPr lang="ru-RU" b="1" dirty="0">
              <a:solidFill>
                <a:schemeClr val="bg1"/>
              </a:solidFill>
            </a:rPr>
            <a:t>Лояльность</a:t>
          </a:r>
        </a:p>
      </dgm:t>
    </dgm:pt>
    <dgm:pt modelId="{E4B0FBB4-1827-480B-9593-22EBE0C222DA}" type="parTrans" cxnId="{9D8182BC-F6A7-4D9B-862C-34A739EEEBBC}">
      <dgm:prSet/>
      <dgm:spPr/>
      <dgm:t>
        <a:bodyPr/>
        <a:lstStyle/>
        <a:p>
          <a:endParaRPr lang="ru-RU">
            <a:solidFill>
              <a:schemeClr val="bg1"/>
            </a:solidFill>
          </a:endParaRPr>
        </a:p>
      </dgm:t>
    </dgm:pt>
    <dgm:pt modelId="{E4410EC6-9799-4D05-A839-C41098AF3001}" type="sibTrans" cxnId="{9D8182BC-F6A7-4D9B-862C-34A739EEEBBC}">
      <dgm:prSet/>
      <dgm:spPr/>
      <dgm:t>
        <a:bodyPr/>
        <a:lstStyle/>
        <a:p>
          <a:endParaRPr lang="ru-RU">
            <a:solidFill>
              <a:schemeClr val="bg1"/>
            </a:solidFill>
          </a:endParaRPr>
        </a:p>
      </dgm:t>
    </dgm:pt>
    <dgm:pt modelId="{827F20FD-257F-4B19-874E-E830B662A0D7}">
      <dgm:prSet phldrT="[Текст]"/>
      <dgm:spPr/>
      <dgm:t>
        <a:bodyPr/>
        <a:lstStyle/>
        <a:p>
          <a:r>
            <a:rPr lang="ru-RU" b="1" dirty="0">
              <a:solidFill>
                <a:schemeClr val="bg1"/>
              </a:solidFill>
            </a:rPr>
            <a:t>Представитель</a:t>
          </a:r>
        </a:p>
      </dgm:t>
    </dgm:pt>
    <dgm:pt modelId="{A0DCC8DF-96BB-4152-9958-536EE03C6DBB}" type="parTrans" cxnId="{45A7CE05-3FA7-4A70-B746-5CA27BCDC3B8}">
      <dgm:prSet/>
      <dgm:spPr/>
      <dgm:t>
        <a:bodyPr/>
        <a:lstStyle/>
        <a:p>
          <a:endParaRPr lang="ru-RU">
            <a:solidFill>
              <a:schemeClr val="bg1"/>
            </a:solidFill>
          </a:endParaRPr>
        </a:p>
      </dgm:t>
    </dgm:pt>
    <dgm:pt modelId="{968230AE-B756-40CD-9C1A-681808F6C8F5}" type="sibTrans" cxnId="{45A7CE05-3FA7-4A70-B746-5CA27BCDC3B8}">
      <dgm:prSet/>
      <dgm:spPr/>
      <dgm:t>
        <a:bodyPr/>
        <a:lstStyle/>
        <a:p>
          <a:endParaRPr lang="ru-RU">
            <a:solidFill>
              <a:schemeClr val="bg1"/>
            </a:solidFill>
          </a:endParaRPr>
        </a:p>
      </dgm:t>
    </dgm:pt>
    <dgm:pt modelId="{F46F51B8-F7BE-47FC-848D-57343BCFD94C}">
      <dgm:prSet phldrT="[Текст]"/>
      <dgm:spPr/>
      <dgm:t>
        <a:bodyPr/>
        <a:lstStyle/>
        <a:p>
          <a:r>
            <a:rPr lang="ru-RU" b="1" dirty="0">
              <a:solidFill>
                <a:schemeClr val="bg1"/>
              </a:solidFill>
            </a:rPr>
            <a:t>Компания</a:t>
          </a:r>
        </a:p>
      </dgm:t>
    </dgm:pt>
    <dgm:pt modelId="{B61AE3AF-8B1C-4AEC-B2EF-CDD7A05FC612}" type="parTrans" cxnId="{1E81B8E0-0671-4FA9-AC20-9C15BAC25977}">
      <dgm:prSet/>
      <dgm:spPr/>
      <dgm:t>
        <a:bodyPr/>
        <a:lstStyle/>
        <a:p>
          <a:endParaRPr lang="ru-RU">
            <a:solidFill>
              <a:schemeClr val="bg1"/>
            </a:solidFill>
          </a:endParaRPr>
        </a:p>
      </dgm:t>
    </dgm:pt>
    <dgm:pt modelId="{47F87E9C-EC4F-40DA-8E8F-70B699310D2F}" type="sibTrans" cxnId="{1E81B8E0-0671-4FA9-AC20-9C15BAC25977}">
      <dgm:prSet/>
      <dgm:spPr/>
      <dgm:t>
        <a:bodyPr/>
        <a:lstStyle/>
        <a:p>
          <a:endParaRPr lang="ru-RU">
            <a:solidFill>
              <a:schemeClr val="bg1"/>
            </a:solidFill>
          </a:endParaRPr>
        </a:p>
      </dgm:t>
    </dgm:pt>
    <dgm:pt modelId="{30965A85-9F08-420A-ADD2-79184DA11896}">
      <dgm:prSet phldrT="[Текст]"/>
      <dgm:spPr/>
      <dgm:t>
        <a:bodyPr/>
        <a:lstStyle/>
        <a:p>
          <a:r>
            <a:rPr lang="ru-RU" b="1" dirty="0">
              <a:solidFill>
                <a:schemeClr val="bg1"/>
              </a:solidFill>
            </a:rPr>
            <a:t>Продукт</a:t>
          </a:r>
        </a:p>
      </dgm:t>
    </dgm:pt>
    <dgm:pt modelId="{2C6C8BAC-A8B2-4DC5-AA45-A9106826693D}" type="parTrans" cxnId="{9DC3E387-5C5B-49E8-B066-7B8410439EEE}">
      <dgm:prSet/>
      <dgm:spPr/>
      <dgm:t>
        <a:bodyPr/>
        <a:lstStyle/>
        <a:p>
          <a:endParaRPr lang="ru-RU">
            <a:solidFill>
              <a:schemeClr val="bg1"/>
            </a:solidFill>
          </a:endParaRPr>
        </a:p>
      </dgm:t>
    </dgm:pt>
    <dgm:pt modelId="{1AFBFC97-540F-42B1-869B-BCCA9F323B65}" type="sibTrans" cxnId="{9DC3E387-5C5B-49E8-B066-7B8410439EEE}">
      <dgm:prSet/>
      <dgm:spPr/>
      <dgm:t>
        <a:bodyPr/>
        <a:lstStyle/>
        <a:p>
          <a:endParaRPr lang="ru-RU">
            <a:solidFill>
              <a:schemeClr val="bg1"/>
            </a:solidFill>
          </a:endParaRPr>
        </a:p>
      </dgm:t>
    </dgm:pt>
    <dgm:pt modelId="{1160DB6A-98A6-40E6-86F1-2215A4D5F251}" type="pres">
      <dgm:prSet presAssocID="{A2EF51F2-FB92-41F9-A348-593054A8F49B}" presName="hierChild1" presStyleCnt="0">
        <dgm:presLayoutVars>
          <dgm:orgChart val="1"/>
          <dgm:chPref val="1"/>
          <dgm:dir/>
          <dgm:animOne val="branch"/>
          <dgm:animLvl val="lvl"/>
          <dgm:resizeHandles/>
        </dgm:presLayoutVars>
      </dgm:prSet>
      <dgm:spPr/>
    </dgm:pt>
    <dgm:pt modelId="{76FD471E-FF30-4582-80F6-9B0F856EA491}" type="pres">
      <dgm:prSet presAssocID="{ED6FECEB-F0EA-446E-ADD1-8074D8E4C645}" presName="hierRoot1" presStyleCnt="0">
        <dgm:presLayoutVars>
          <dgm:hierBranch val="init"/>
        </dgm:presLayoutVars>
      </dgm:prSet>
      <dgm:spPr/>
    </dgm:pt>
    <dgm:pt modelId="{7DAC2EDA-52F5-47E9-9897-8EA62BE8457B}" type="pres">
      <dgm:prSet presAssocID="{ED6FECEB-F0EA-446E-ADD1-8074D8E4C645}" presName="rootComposite1" presStyleCnt="0"/>
      <dgm:spPr/>
    </dgm:pt>
    <dgm:pt modelId="{EF0089E7-D8B4-4628-AE4D-BC4512BA2D6F}" type="pres">
      <dgm:prSet presAssocID="{ED6FECEB-F0EA-446E-ADD1-8074D8E4C645}" presName="rootText1" presStyleLbl="node0" presStyleIdx="0" presStyleCnt="1">
        <dgm:presLayoutVars>
          <dgm:chPref val="3"/>
        </dgm:presLayoutVars>
      </dgm:prSet>
      <dgm:spPr/>
    </dgm:pt>
    <dgm:pt modelId="{6C8684E8-B2B5-4CAC-A609-EABCBCBCF4E0}" type="pres">
      <dgm:prSet presAssocID="{ED6FECEB-F0EA-446E-ADD1-8074D8E4C645}" presName="rootConnector1" presStyleLbl="node1" presStyleIdx="0" presStyleCnt="0"/>
      <dgm:spPr/>
    </dgm:pt>
    <dgm:pt modelId="{8886E9FC-B62B-4B93-91C6-7E3F63C29A81}" type="pres">
      <dgm:prSet presAssocID="{ED6FECEB-F0EA-446E-ADD1-8074D8E4C645}" presName="hierChild2" presStyleCnt="0"/>
      <dgm:spPr/>
    </dgm:pt>
    <dgm:pt modelId="{35E4891C-0C26-4860-BCD0-DED5B793C14F}" type="pres">
      <dgm:prSet presAssocID="{A0DCC8DF-96BB-4152-9958-536EE03C6DBB}" presName="Name37" presStyleLbl="parChTrans1D2" presStyleIdx="0" presStyleCnt="3"/>
      <dgm:spPr/>
    </dgm:pt>
    <dgm:pt modelId="{BD43BDF1-3DD4-425F-ABDD-12D340BFB120}" type="pres">
      <dgm:prSet presAssocID="{827F20FD-257F-4B19-874E-E830B662A0D7}" presName="hierRoot2" presStyleCnt="0">
        <dgm:presLayoutVars>
          <dgm:hierBranch val="init"/>
        </dgm:presLayoutVars>
      </dgm:prSet>
      <dgm:spPr/>
    </dgm:pt>
    <dgm:pt modelId="{DAE0768A-6F03-4DAA-A787-9125EB3DCD69}" type="pres">
      <dgm:prSet presAssocID="{827F20FD-257F-4B19-874E-E830B662A0D7}" presName="rootComposite" presStyleCnt="0"/>
      <dgm:spPr/>
    </dgm:pt>
    <dgm:pt modelId="{D7D640E7-7953-4670-9AF6-86F6B16FA6BF}" type="pres">
      <dgm:prSet presAssocID="{827F20FD-257F-4B19-874E-E830B662A0D7}" presName="rootText" presStyleLbl="node2" presStyleIdx="0" presStyleCnt="3">
        <dgm:presLayoutVars>
          <dgm:chPref val="3"/>
        </dgm:presLayoutVars>
      </dgm:prSet>
      <dgm:spPr/>
    </dgm:pt>
    <dgm:pt modelId="{65121467-F777-4ED1-B5F8-DAE66891CB1A}" type="pres">
      <dgm:prSet presAssocID="{827F20FD-257F-4B19-874E-E830B662A0D7}" presName="rootConnector" presStyleLbl="node2" presStyleIdx="0" presStyleCnt="3"/>
      <dgm:spPr/>
    </dgm:pt>
    <dgm:pt modelId="{E85C9201-F88D-43D4-A72C-6AB9C4A8356E}" type="pres">
      <dgm:prSet presAssocID="{827F20FD-257F-4B19-874E-E830B662A0D7}" presName="hierChild4" presStyleCnt="0"/>
      <dgm:spPr/>
    </dgm:pt>
    <dgm:pt modelId="{093E5961-E7A1-48B8-9037-E77C88CCFE39}" type="pres">
      <dgm:prSet presAssocID="{827F20FD-257F-4B19-874E-E830B662A0D7}" presName="hierChild5" presStyleCnt="0"/>
      <dgm:spPr/>
    </dgm:pt>
    <dgm:pt modelId="{0CB175B9-D5A8-410E-954B-1206A15087FE}" type="pres">
      <dgm:prSet presAssocID="{B61AE3AF-8B1C-4AEC-B2EF-CDD7A05FC612}" presName="Name37" presStyleLbl="parChTrans1D2" presStyleIdx="1" presStyleCnt="3"/>
      <dgm:spPr/>
    </dgm:pt>
    <dgm:pt modelId="{2824C9AB-35DC-4053-8563-17B32670662A}" type="pres">
      <dgm:prSet presAssocID="{F46F51B8-F7BE-47FC-848D-57343BCFD94C}" presName="hierRoot2" presStyleCnt="0">
        <dgm:presLayoutVars>
          <dgm:hierBranch val="init"/>
        </dgm:presLayoutVars>
      </dgm:prSet>
      <dgm:spPr/>
    </dgm:pt>
    <dgm:pt modelId="{C21967A5-4A5C-4618-B5F2-DE327A77C31A}" type="pres">
      <dgm:prSet presAssocID="{F46F51B8-F7BE-47FC-848D-57343BCFD94C}" presName="rootComposite" presStyleCnt="0"/>
      <dgm:spPr/>
    </dgm:pt>
    <dgm:pt modelId="{C87439AA-C414-4E87-BD41-200802F3D8D6}" type="pres">
      <dgm:prSet presAssocID="{F46F51B8-F7BE-47FC-848D-57343BCFD94C}" presName="rootText" presStyleLbl="node2" presStyleIdx="1" presStyleCnt="3">
        <dgm:presLayoutVars>
          <dgm:chPref val="3"/>
        </dgm:presLayoutVars>
      </dgm:prSet>
      <dgm:spPr/>
    </dgm:pt>
    <dgm:pt modelId="{D996E3C9-52F9-4DD3-84E3-78FC15EA02A8}" type="pres">
      <dgm:prSet presAssocID="{F46F51B8-F7BE-47FC-848D-57343BCFD94C}" presName="rootConnector" presStyleLbl="node2" presStyleIdx="1" presStyleCnt="3"/>
      <dgm:spPr/>
    </dgm:pt>
    <dgm:pt modelId="{F52E1B52-9896-4C94-B8D4-305D928AB961}" type="pres">
      <dgm:prSet presAssocID="{F46F51B8-F7BE-47FC-848D-57343BCFD94C}" presName="hierChild4" presStyleCnt="0"/>
      <dgm:spPr/>
    </dgm:pt>
    <dgm:pt modelId="{4928AB32-1019-4699-ADEC-26913A452C33}" type="pres">
      <dgm:prSet presAssocID="{F46F51B8-F7BE-47FC-848D-57343BCFD94C}" presName="hierChild5" presStyleCnt="0"/>
      <dgm:spPr/>
    </dgm:pt>
    <dgm:pt modelId="{9D7D7BF1-C004-49C3-AD4C-2AB8BF1AF7F3}" type="pres">
      <dgm:prSet presAssocID="{2C6C8BAC-A8B2-4DC5-AA45-A9106826693D}" presName="Name37" presStyleLbl="parChTrans1D2" presStyleIdx="2" presStyleCnt="3"/>
      <dgm:spPr/>
    </dgm:pt>
    <dgm:pt modelId="{31EA51E6-273B-499B-985A-2FBF4132B083}" type="pres">
      <dgm:prSet presAssocID="{30965A85-9F08-420A-ADD2-79184DA11896}" presName="hierRoot2" presStyleCnt="0">
        <dgm:presLayoutVars>
          <dgm:hierBranch val="init"/>
        </dgm:presLayoutVars>
      </dgm:prSet>
      <dgm:spPr/>
    </dgm:pt>
    <dgm:pt modelId="{1DC9DE30-E532-4B27-820C-1790D4452553}" type="pres">
      <dgm:prSet presAssocID="{30965A85-9F08-420A-ADD2-79184DA11896}" presName="rootComposite" presStyleCnt="0"/>
      <dgm:spPr/>
    </dgm:pt>
    <dgm:pt modelId="{A4C33B4B-B6E3-4037-AF69-4D382C0A0B50}" type="pres">
      <dgm:prSet presAssocID="{30965A85-9F08-420A-ADD2-79184DA11896}" presName="rootText" presStyleLbl="node2" presStyleIdx="2" presStyleCnt="3">
        <dgm:presLayoutVars>
          <dgm:chPref val="3"/>
        </dgm:presLayoutVars>
      </dgm:prSet>
      <dgm:spPr/>
    </dgm:pt>
    <dgm:pt modelId="{E3E8A9BB-D880-4916-B50C-E181EFF32D77}" type="pres">
      <dgm:prSet presAssocID="{30965A85-9F08-420A-ADD2-79184DA11896}" presName="rootConnector" presStyleLbl="node2" presStyleIdx="2" presStyleCnt="3"/>
      <dgm:spPr/>
    </dgm:pt>
    <dgm:pt modelId="{8FE1F9F3-B550-4113-A2EB-8B29B8FA8B3A}" type="pres">
      <dgm:prSet presAssocID="{30965A85-9F08-420A-ADD2-79184DA11896}" presName="hierChild4" presStyleCnt="0"/>
      <dgm:spPr/>
    </dgm:pt>
    <dgm:pt modelId="{735BF288-E463-4EDD-92F1-1EDC77FE92B6}" type="pres">
      <dgm:prSet presAssocID="{30965A85-9F08-420A-ADD2-79184DA11896}" presName="hierChild5" presStyleCnt="0"/>
      <dgm:spPr/>
    </dgm:pt>
    <dgm:pt modelId="{654348C0-53CF-4B6F-ACFD-67DD29277000}" type="pres">
      <dgm:prSet presAssocID="{ED6FECEB-F0EA-446E-ADD1-8074D8E4C645}" presName="hierChild3" presStyleCnt="0"/>
      <dgm:spPr/>
    </dgm:pt>
  </dgm:ptLst>
  <dgm:cxnLst>
    <dgm:cxn modelId="{CF73D300-1769-493B-9912-D25E4BCCA01B}" type="presOf" srcId="{2C6C8BAC-A8B2-4DC5-AA45-A9106826693D}" destId="{9D7D7BF1-C004-49C3-AD4C-2AB8BF1AF7F3}" srcOrd="0" destOrd="0" presId="urn:microsoft.com/office/officeart/2005/8/layout/orgChart1"/>
    <dgm:cxn modelId="{45A7CE05-3FA7-4A70-B746-5CA27BCDC3B8}" srcId="{ED6FECEB-F0EA-446E-ADD1-8074D8E4C645}" destId="{827F20FD-257F-4B19-874E-E830B662A0D7}" srcOrd="0" destOrd="0" parTransId="{A0DCC8DF-96BB-4152-9958-536EE03C6DBB}" sibTransId="{968230AE-B756-40CD-9C1A-681808F6C8F5}"/>
    <dgm:cxn modelId="{50648B0D-968B-4983-B0D4-C98F5672441C}" type="presOf" srcId="{30965A85-9F08-420A-ADD2-79184DA11896}" destId="{A4C33B4B-B6E3-4037-AF69-4D382C0A0B50}" srcOrd="0" destOrd="0" presId="urn:microsoft.com/office/officeart/2005/8/layout/orgChart1"/>
    <dgm:cxn modelId="{3B450020-3137-49F4-9514-9376DA36D78A}" type="presOf" srcId="{B61AE3AF-8B1C-4AEC-B2EF-CDD7A05FC612}" destId="{0CB175B9-D5A8-410E-954B-1206A15087FE}" srcOrd="0" destOrd="0" presId="urn:microsoft.com/office/officeart/2005/8/layout/orgChart1"/>
    <dgm:cxn modelId="{23CFEB22-8FCC-4A2C-9201-3F7EBF5D1485}" type="presOf" srcId="{F46F51B8-F7BE-47FC-848D-57343BCFD94C}" destId="{C87439AA-C414-4E87-BD41-200802F3D8D6}" srcOrd="0" destOrd="0" presId="urn:microsoft.com/office/officeart/2005/8/layout/orgChart1"/>
    <dgm:cxn modelId="{07F3F72B-4289-4C60-817C-28F5D8660EBF}" type="presOf" srcId="{ED6FECEB-F0EA-446E-ADD1-8074D8E4C645}" destId="{6C8684E8-B2B5-4CAC-A609-EABCBCBCF4E0}" srcOrd="1" destOrd="0" presId="urn:microsoft.com/office/officeart/2005/8/layout/orgChart1"/>
    <dgm:cxn modelId="{94E4462E-9B32-4433-990C-46FA0A6A491C}" type="presOf" srcId="{A2EF51F2-FB92-41F9-A348-593054A8F49B}" destId="{1160DB6A-98A6-40E6-86F1-2215A4D5F251}" srcOrd="0" destOrd="0" presId="urn:microsoft.com/office/officeart/2005/8/layout/orgChart1"/>
    <dgm:cxn modelId="{E51F1336-D1DC-4171-8223-40ACB4C7A314}" type="presOf" srcId="{30965A85-9F08-420A-ADD2-79184DA11896}" destId="{E3E8A9BB-D880-4916-B50C-E181EFF32D77}" srcOrd="1" destOrd="0" presId="urn:microsoft.com/office/officeart/2005/8/layout/orgChart1"/>
    <dgm:cxn modelId="{636D434C-A721-45AF-B836-38142BBDAA32}" type="presOf" srcId="{827F20FD-257F-4B19-874E-E830B662A0D7}" destId="{65121467-F777-4ED1-B5F8-DAE66891CB1A}" srcOrd="1" destOrd="0" presId="urn:microsoft.com/office/officeart/2005/8/layout/orgChart1"/>
    <dgm:cxn modelId="{9DC3E387-5C5B-49E8-B066-7B8410439EEE}" srcId="{ED6FECEB-F0EA-446E-ADD1-8074D8E4C645}" destId="{30965A85-9F08-420A-ADD2-79184DA11896}" srcOrd="2" destOrd="0" parTransId="{2C6C8BAC-A8B2-4DC5-AA45-A9106826693D}" sibTransId="{1AFBFC97-540F-42B1-869B-BCCA9F323B65}"/>
    <dgm:cxn modelId="{9333B98D-E6E8-49D6-B34E-4CEE1710E7C2}" type="presOf" srcId="{A0DCC8DF-96BB-4152-9958-536EE03C6DBB}" destId="{35E4891C-0C26-4860-BCD0-DED5B793C14F}" srcOrd="0" destOrd="0" presId="urn:microsoft.com/office/officeart/2005/8/layout/orgChart1"/>
    <dgm:cxn modelId="{95B3CF9F-020F-4A74-BFFD-07285C123549}" type="presOf" srcId="{827F20FD-257F-4B19-874E-E830B662A0D7}" destId="{D7D640E7-7953-4670-9AF6-86F6B16FA6BF}" srcOrd="0" destOrd="0" presId="urn:microsoft.com/office/officeart/2005/8/layout/orgChart1"/>
    <dgm:cxn modelId="{9D8182BC-F6A7-4D9B-862C-34A739EEEBBC}" srcId="{A2EF51F2-FB92-41F9-A348-593054A8F49B}" destId="{ED6FECEB-F0EA-446E-ADD1-8074D8E4C645}" srcOrd="0" destOrd="0" parTransId="{E4B0FBB4-1827-480B-9593-22EBE0C222DA}" sibTransId="{E4410EC6-9799-4D05-A839-C41098AF3001}"/>
    <dgm:cxn modelId="{089C7ACF-97CA-4DF5-BE5E-DAC7A0043B51}" type="presOf" srcId="{ED6FECEB-F0EA-446E-ADD1-8074D8E4C645}" destId="{EF0089E7-D8B4-4628-AE4D-BC4512BA2D6F}" srcOrd="0" destOrd="0" presId="urn:microsoft.com/office/officeart/2005/8/layout/orgChart1"/>
    <dgm:cxn modelId="{1E81B8E0-0671-4FA9-AC20-9C15BAC25977}" srcId="{ED6FECEB-F0EA-446E-ADD1-8074D8E4C645}" destId="{F46F51B8-F7BE-47FC-848D-57343BCFD94C}" srcOrd="1" destOrd="0" parTransId="{B61AE3AF-8B1C-4AEC-B2EF-CDD7A05FC612}" sibTransId="{47F87E9C-EC4F-40DA-8E8F-70B699310D2F}"/>
    <dgm:cxn modelId="{854E81F9-4033-4479-80B1-4745B04B419E}" type="presOf" srcId="{F46F51B8-F7BE-47FC-848D-57343BCFD94C}" destId="{D996E3C9-52F9-4DD3-84E3-78FC15EA02A8}" srcOrd="1" destOrd="0" presId="urn:microsoft.com/office/officeart/2005/8/layout/orgChart1"/>
    <dgm:cxn modelId="{437B2191-1399-4998-AFD5-57C0C91FFC21}" type="presParOf" srcId="{1160DB6A-98A6-40E6-86F1-2215A4D5F251}" destId="{76FD471E-FF30-4582-80F6-9B0F856EA491}" srcOrd="0" destOrd="0" presId="urn:microsoft.com/office/officeart/2005/8/layout/orgChart1"/>
    <dgm:cxn modelId="{5961DF08-E53D-4842-8069-524E75BE883B}" type="presParOf" srcId="{76FD471E-FF30-4582-80F6-9B0F856EA491}" destId="{7DAC2EDA-52F5-47E9-9897-8EA62BE8457B}" srcOrd="0" destOrd="0" presId="urn:microsoft.com/office/officeart/2005/8/layout/orgChart1"/>
    <dgm:cxn modelId="{4AAFD59A-41EB-4ECE-A882-CBDE8C055B4C}" type="presParOf" srcId="{7DAC2EDA-52F5-47E9-9897-8EA62BE8457B}" destId="{EF0089E7-D8B4-4628-AE4D-BC4512BA2D6F}" srcOrd="0" destOrd="0" presId="urn:microsoft.com/office/officeart/2005/8/layout/orgChart1"/>
    <dgm:cxn modelId="{65FC8416-C41B-406D-9B56-82527494BF51}" type="presParOf" srcId="{7DAC2EDA-52F5-47E9-9897-8EA62BE8457B}" destId="{6C8684E8-B2B5-4CAC-A609-EABCBCBCF4E0}" srcOrd="1" destOrd="0" presId="urn:microsoft.com/office/officeart/2005/8/layout/orgChart1"/>
    <dgm:cxn modelId="{8A3A9CD1-9F70-4961-9160-132A6709B808}" type="presParOf" srcId="{76FD471E-FF30-4582-80F6-9B0F856EA491}" destId="{8886E9FC-B62B-4B93-91C6-7E3F63C29A81}" srcOrd="1" destOrd="0" presId="urn:microsoft.com/office/officeart/2005/8/layout/orgChart1"/>
    <dgm:cxn modelId="{516FA47E-C38E-4CB0-9483-5CEAE075C759}" type="presParOf" srcId="{8886E9FC-B62B-4B93-91C6-7E3F63C29A81}" destId="{35E4891C-0C26-4860-BCD0-DED5B793C14F}" srcOrd="0" destOrd="0" presId="urn:microsoft.com/office/officeart/2005/8/layout/orgChart1"/>
    <dgm:cxn modelId="{AC5DBE8E-F75E-457D-9266-385B610E41B8}" type="presParOf" srcId="{8886E9FC-B62B-4B93-91C6-7E3F63C29A81}" destId="{BD43BDF1-3DD4-425F-ABDD-12D340BFB120}" srcOrd="1" destOrd="0" presId="urn:microsoft.com/office/officeart/2005/8/layout/orgChart1"/>
    <dgm:cxn modelId="{70F35134-B547-4204-8320-511CEBE0C1A5}" type="presParOf" srcId="{BD43BDF1-3DD4-425F-ABDD-12D340BFB120}" destId="{DAE0768A-6F03-4DAA-A787-9125EB3DCD69}" srcOrd="0" destOrd="0" presId="urn:microsoft.com/office/officeart/2005/8/layout/orgChart1"/>
    <dgm:cxn modelId="{FB83B9F5-C897-4A9C-96F3-4B59BFE76D5D}" type="presParOf" srcId="{DAE0768A-6F03-4DAA-A787-9125EB3DCD69}" destId="{D7D640E7-7953-4670-9AF6-86F6B16FA6BF}" srcOrd="0" destOrd="0" presId="urn:microsoft.com/office/officeart/2005/8/layout/orgChart1"/>
    <dgm:cxn modelId="{07834093-CD26-494A-B48E-07DA222D4836}" type="presParOf" srcId="{DAE0768A-6F03-4DAA-A787-9125EB3DCD69}" destId="{65121467-F777-4ED1-B5F8-DAE66891CB1A}" srcOrd="1" destOrd="0" presId="urn:microsoft.com/office/officeart/2005/8/layout/orgChart1"/>
    <dgm:cxn modelId="{58633D7B-077C-4661-A9B1-C177A37FB92F}" type="presParOf" srcId="{BD43BDF1-3DD4-425F-ABDD-12D340BFB120}" destId="{E85C9201-F88D-43D4-A72C-6AB9C4A8356E}" srcOrd="1" destOrd="0" presId="urn:microsoft.com/office/officeart/2005/8/layout/orgChart1"/>
    <dgm:cxn modelId="{7EFC2095-F321-41FB-A72F-4655B48033DB}" type="presParOf" srcId="{BD43BDF1-3DD4-425F-ABDD-12D340BFB120}" destId="{093E5961-E7A1-48B8-9037-E77C88CCFE39}" srcOrd="2" destOrd="0" presId="urn:microsoft.com/office/officeart/2005/8/layout/orgChart1"/>
    <dgm:cxn modelId="{FDDF683F-AB31-4FB6-BB5A-5E6269E44DF3}" type="presParOf" srcId="{8886E9FC-B62B-4B93-91C6-7E3F63C29A81}" destId="{0CB175B9-D5A8-410E-954B-1206A15087FE}" srcOrd="2" destOrd="0" presId="urn:microsoft.com/office/officeart/2005/8/layout/orgChart1"/>
    <dgm:cxn modelId="{886E3E19-CCF0-4070-98A6-F12AFCC71876}" type="presParOf" srcId="{8886E9FC-B62B-4B93-91C6-7E3F63C29A81}" destId="{2824C9AB-35DC-4053-8563-17B32670662A}" srcOrd="3" destOrd="0" presId="urn:microsoft.com/office/officeart/2005/8/layout/orgChart1"/>
    <dgm:cxn modelId="{04A28D7F-7773-4A34-B8E5-FBF790FC24BA}" type="presParOf" srcId="{2824C9AB-35DC-4053-8563-17B32670662A}" destId="{C21967A5-4A5C-4618-B5F2-DE327A77C31A}" srcOrd="0" destOrd="0" presId="urn:microsoft.com/office/officeart/2005/8/layout/orgChart1"/>
    <dgm:cxn modelId="{5DA93676-2ABB-4138-9AC2-60E58101BE6A}" type="presParOf" srcId="{C21967A5-4A5C-4618-B5F2-DE327A77C31A}" destId="{C87439AA-C414-4E87-BD41-200802F3D8D6}" srcOrd="0" destOrd="0" presId="urn:microsoft.com/office/officeart/2005/8/layout/orgChart1"/>
    <dgm:cxn modelId="{16CC1ADD-2FCA-44EA-AA87-278C72CADAFB}" type="presParOf" srcId="{C21967A5-4A5C-4618-B5F2-DE327A77C31A}" destId="{D996E3C9-52F9-4DD3-84E3-78FC15EA02A8}" srcOrd="1" destOrd="0" presId="urn:microsoft.com/office/officeart/2005/8/layout/orgChart1"/>
    <dgm:cxn modelId="{4A96874B-2B48-4DEE-9D01-A6A556F143BE}" type="presParOf" srcId="{2824C9AB-35DC-4053-8563-17B32670662A}" destId="{F52E1B52-9896-4C94-B8D4-305D928AB961}" srcOrd="1" destOrd="0" presId="urn:microsoft.com/office/officeart/2005/8/layout/orgChart1"/>
    <dgm:cxn modelId="{5496B520-47C5-4172-8C7C-4C2014FCDB55}" type="presParOf" srcId="{2824C9AB-35DC-4053-8563-17B32670662A}" destId="{4928AB32-1019-4699-ADEC-26913A452C33}" srcOrd="2" destOrd="0" presId="urn:microsoft.com/office/officeart/2005/8/layout/orgChart1"/>
    <dgm:cxn modelId="{8D423861-962E-44D8-9C48-A42B6CDE1012}" type="presParOf" srcId="{8886E9FC-B62B-4B93-91C6-7E3F63C29A81}" destId="{9D7D7BF1-C004-49C3-AD4C-2AB8BF1AF7F3}" srcOrd="4" destOrd="0" presId="urn:microsoft.com/office/officeart/2005/8/layout/orgChart1"/>
    <dgm:cxn modelId="{EE188628-EC52-438E-B38D-C9FF986297CF}" type="presParOf" srcId="{8886E9FC-B62B-4B93-91C6-7E3F63C29A81}" destId="{31EA51E6-273B-499B-985A-2FBF4132B083}" srcOrd="5" destOrd="0" presId="urn:microsoft.com/office/officeart/2005/8/layout/orgChart1"/>
    <dgm:cxn modelId="{BC32A08E-41ED-4E3E-BDCC-F628F9878BC7}" type="presParOf" srcId="{31EA51E6-273B-499B-985A-2FBF4132B083}" destId="{1DC9DE30-E532-4B27-820C-1790D4452553}" srcOrd="0" destOrd="0" presId="urn:microsoft.com/office/officeart/2005/8/layout/orgChart1"/>
    <dgm:cxn modelId="{3C0B6D10-77DE-4BD5-A730-6C230ED62516}" type="presParOf" srcId="{1DC9DE30-E532-4B27-820C-1790D4452553}" destId="{A4C33B4B-B6E3-4037-AF69-4D382C0A0B50}" srcOrd="0" destOrd="0" presId="urn:microsoft.com/office/officeart/2005/8/layout/orgChart1"/>
    <dgm:cxn modelId="{A1E454A0-E614-43B4-9F51-C8E624FEE4B9}" type="presParOf" srcId="{1DC9DE30-E532-4B27-820C-1790D4452553}" destId="{E3E8A9BB-D880-4916-B50C-E181EFF32D77}" srcOrd="1" destOrd="0" presId="urn:microsoft.com/office/officeart/2005/8/layout/orgChart1"/>
    <dgm:cxn modelId="{CBBAEC60-060C-40AD-BDCC-34A57042EBA2}" type="presParOf" srcId="{31EA51E6-273B-499B-985A-2FBF4132B083}" destId="{8FE1F9F3-B550-4113-A2EB-8B29B8FA8B3A}" srcOrd="1" destOrd="0" presId="urn:microsoft.com/office/officeart/2005/8/layout/orgChart1"/>
    <dgm:cxn modelId="{75E2305B-9BCF-4526-8D5C-874850390762}" type="presParOf" srcId="{31EA51E6-273B-499B-985A-2FBF4132B083}" destId="{735BF288-E463-4EDD-92F1-1EDC77FE92B6}" srcOrd="2" destOrd="0" presId="urn:microsoft.com/office/officeart/2005/8/layout/orgChart1"/>
    <dgm:cxn modelId="{7FC4ADB8-579D-40EA-920F-47D4BD188560}" type="presParOf" srcId="{76FD471E-FF30-4582-80F6-9B0F856EA491}" destId="{654348C0-53CF-4B6F-ACFD-67DD2927700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87C23E-B0CA-4D2B-9011-4C1D4CD6FFF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2D166FE0-A023-4F26-AE43-417C03525656}">
      <dgm:prSet phldrT="[Текст]"/>
      <dgm:spPr/>
      <dgm:t>
        <a:bodyPr/>
        <a:lstStyle/>
        <a:p>
          <a:r>
            <a:rPr lang="ru-RU" b="1" dirty="0">
              <a:solidFill>
                <a:schemeClr val="tx1"/>
              </a:solidFill>
            </a:rPr>
            <a:t>Личный </a:t>
          </a:r>
        </a:p>
        <a:p>
          <a:r>
            <a:rPr lang="ru-RU" b="1" dirty="0">
              <a:solidFill>
                <a:schemeClr val="tx1"/>
              </a:solidFill>
            </a:rPr>
            <a:t>конфликт</a:t>
          </a:r>
        </a:p>
      </dgm:t>
    </dgm:pt>
    <dgm:pt modelId="{A40C26CF-5DA2-48D1-87F0-EDCCA82CF13C}" type="parTrans" cxnId="{E8F20945-4A60-4B12-B462-C1AB0938FA83}">
      <dgm:prSet/>
      <dgm:spPr/>
      <dgm:t>
        <a:bodyPr/>
        <a:lstStyle/>
        <a:p>
          <a:endParaRPr lang="ru-RU">
            <a:solidFill>
              <a:schemeClr val="tx1"/>
            </a:solidFill>
          </a:endParaRPr>
        </a:p>
      </dgm:t>
    </dgm:pt>
    <dgm:pt modelId="{831DC7F4-EB51-453F-9025-7EA089B6D551}" type="sibTrans" cxnId="{E8F20945-4A60-4B12-B462-C1AB0938FA83}">
      <dgm:prSet/>
      <dgm:spPr/>
      <dgm:t>
        <a:bodyPr/>
        <a:lstStyle/>
        <a:p>
          <a:r>
            <a:rPr lang="ru-RU" b="1" dirty="0">
              <a:solidFill>
                <a:schemeClr val="tx1"/>
              </a:solidFill>
            </a:rPr>
            <a:t>Коалиция</a:t>
          </a:r>
        </a:p>
      </dgm:t>
    </dgm:pt>
    <dgm:pt modelId="{92F6A8F7-0A15-4B54-B0EF-087E7DA7E2C8}">
      <dgm:prSet phldrT="[Текст]"/>
      <dgm:spPr/>
      <dgm:t>
        <a:bodyPr/>
        <a:lstStyle/>
        <a:p>
          <a:r>
            <a:rPr lang="ru-RU" b="1" dirty="0">
              <a:solidFill>
                <a:schemeClr val="tx1"/>
              </a:solidFill>
            </a:rPr>
            <a:t>Конфликт интересов</a:t>
          </a:r>
        </a:p>
      </dgm:t>
    </dgm:pt>
    <dgm:pt modelId="{380B3266-95C3-48BC-934C-B151B2F184AF}" type="parTrans" cxnId="{5AAB1775-8321-436C-B0A7-BA74B7ECA437}">
      <dgm:prSet/>
      <dgm:spPr/>
      <dgm:t>
        <a:bodyPr/>
        <a:lstStyle/>
        <a:p>
          <a:endParaRPr lang="ru-RU">
            <a:solidFill>
              <a:schemeClr val="tx1"/>
            </a:solidFill>
          </a:endParaRPr>
        </a:p>
      </dgm:t>
    </dgm:pt>
    <dgm:pt modelId="{7872715C-6BDC-49B0-97C9-C61FA85A2F22}" type="sibTrans" cxnId="{5AAB1775-8321-436C-B0A7-BA74B7ECA437}">
      <dgm:prSet/>
      <dgm:spPr/>
      <dgm:t>
        <a:bodyPr/>
        <a:lstStyle/>
        <a:p>
          <a:r>
            <a:rPr lang="ru-RU" b="1" dirty="0">
              <a:solidFill>
                <a:schemeClr val="tx1"/>
              </a:solidFill>
            </a:rPr>
            <a:t>Друзья</a:t>
          </a:r>
        </a:p>
      </dgm:t>
    </dgm:pt>
    <dgm:pt modelId="{BFA9E72F-E74E-4406-83A6-F7F15CD7A134}">
      <dgm:prSet phldrT="[Текст]" custT="1"/>
      <dgm:spPr/>
      <dgm:t>
        <a:bodyPr/>
        <a:lstStyle/>
        <a:p>
          <a:r>
            <a:rPr lang="ru-RU" sz="1800" b="1" dirty="0">
              <a:solidFill>
                <a:schemeClr val="tx1"/>
              </a:solidFill>
            </a:rPr>
            <a:t>Нет </a:t>
          </a:r>
        </a:p>
        <a:p>
          <a:r>
            <a:rPr lang="ru-RU" sz="1800" b="1" dirty="0">
              <a:solidFill>
                <a:schemeClr val="tx1"/>
              </a:solidFill>
            </a:rPr>
            <a:t>влияния</a:t>
          </a:r>
        </a:p>
      </dgm:t>
    </dgm:pt>
    <dgm:pt modelId="{0D8C38BC-8BFC-49A0-AA39-90C3953FD38A}" type="parTrans" cxnId="{830EF728-93BF-44C3-923A-58C5C8D52897}">
      <dgm:prSet/>
      <dgm:spPr/>
      <dgm:t>
        <a:bodyPr/>
        <a:lstStyle/>
        <a:p>
          <a:endParaRPr lang="ru-RU">
            <a:solidFill>
              <a:schemeClr val="tx1"/>
            </a:solidFill>
          </a:endParaRPr>
        </a:p>
      </dgm:t>
    </dgm:pt>
    <dgm:pt modelId="{E9F9DC43-4C40-4E21-8249-34599B492A63}" type="sibTrans" cxnId="{830EF728-93BF-44C3-923A-58C5C8D52897}">
      <dgm:prSet/>
      <dgm:spPr/>
      <dgm:t>
        <a:bodyPr/>
        <a:lstStyle/>
        <a:p>
          <a:r>
            <a:rPr lang="ru-RU" b="1" dirty="0">
              <a:solidFill>
                <a:schemeClr val="tx1"/>
              </a:solidFill>
            </a:rPr>
            <a:t>Авторитет</a:t>
          </a:r>
        </a:p>
      </dgm:t>
    </dgm:pt>
    <dgm:pt modelId="{D1B36DB0-EA0A-43E9-96AB-07360BF0406A}">
      <dgm:prSet custT="1"/>
      <dgm:spPr/>
      <dgm:t>
        <a:bodyPr/>
        <a:lstStyle/>
        <a:p>
          <a:r>
            <a:rPr lang="ru-RU" sz="1200" b="1" dirty="0">
              <a:solidFill>
                <a:schemeClr val="tx1"/>
              </a:solidFill>
            </a:rPr>
            <a:t>Функциональный</a:t>
          </a:r>
        </a:p>
        <a:p>
          <a:r>
            <a:rPr lang="ru-RU" sz="1200" b="1" dirty="0">
              <a:solidFill>
                <a:schemeClr val="tx1"/>
              </a:solidFill>
            </a:rPr>
            <a:t>союз </a:t>
          </a:r>
        </a:p>
      </dgm:t>
    </dgm:pt>
    <dgm:pt modelId="{EA145253-6634-41C7-AFBE-494E98733108}" type="parTrans" cxnId="{CBD55595-2CD1-48F6-AE3E-6471A755B3E1}">
      <dgm:prSet/>
      <dgm:spPr/>
      <dgm:t>
        <a:bodyPr/>
        <a:lstStyle/>
        <a:p>
          <a:endParaRPr lang="ru-RU">
            <a:solidFill>
              <a:schemeClr val="tx1"/>
            </a:solidFill>
          </a:endParaRPr>
        </a:p>
      </dgm:t>
    </dgm:pt>
    <dgm:pt modelId="{C2BC3B31-9184-40C7-93D2-252A98F5D991}" type="sibTrans" cxnId="{CBD55595-2CD1-48F6-AE3E-6471A755B3E1}">
      <dgm:prSet/>
      <dgm:spPr/>
      <dgm:t>
        <a:bodyPr/>
        <a:lstStyle/>
        <a:p>
          <a:r>
            <a:rPr lang="ru-RU" b="1" dirty="0">
              <a:solidFill>
                <a:schemeClr val="tx1"/>
              </a:solidFill>
            </a:rPr>
            <a:t>….</a:t>
          </a:r>
        </a:p>
      </dgm:t>
    </dgm:pt>
    <dgm:pt modelId="{A34355CB-5F6C-4C3E-B42B-5ED7196417C3}" type="pres">
      <dgm:prSet presAssocID="{1087C23E-B0CA-4D2B-9011-4C1D4CD6FFF9}" presName="Name0" presStyleCnt="0">
        <dgm:presLayoutVars>
          <dgm:chMax/>
          <dgm:chPref/>
          <dgm:dir/>
          <dgm:animLvl val="lvl"/>
        </dgm:presLayoutVars>
      </dgm:prSet>
      <dgm:spPr/>
    </dgm:pt>
    <dgm:pt modelId="{73A4169A-E64B-4558-A569-B4B46C50BA76}" type="pres">
      <dgm:prSet presAssocID="{2D166FE0-A023-4F26-AE43-417C03525656}" presName="composite" presStyleCnt="0"/>
      <dgm:spPr/>
    </dgm:pt>
    <dgm:pt modelId="{2309A13B-FB27-43BD-B845-B57C2F3C38F7}" type="pres">
      <dgm:prSet presAssocID="{2D166FE0-A023-4F26-AE43-417C03525656}" presName="Parent1" presStyleLbl="node1" presStyleIdx="0" presStyleCnt="8" custScaleX="118404" custLinFactNeighborX="10388" custLinFactNeighborY="-29">
        <dgm:presLayoutVars>
          <dgm:chMax val="1"/>
          <dgm:chPref val="1"/>
          <dgm:bulletEnabled val="1"/>
        </dgm:presLayoutVars>
      </dgm:prSet>
      <dgm:spPr/>
    </dgm:pt>
    <dgm:pt modelId="{EAF9EF44-E153-4A99-8C9D-C589FA334044}" type="pres">
      <dgm:prSet presAssocID="{2D166FE0-A023-4F26-AE43-417C03525656}" presName="Childtext1" presStyleLbl="revTx" presStyleIdx="0" presStyleCnt="4">
        <dgm:presLayoutVars>
          <dgm:chMax val="0"/>
          <dgm:chPref val="0"/>
          <dgm:bulletEnabled val="1"/>
        </dgm:presLayoutVars>
      </dgm:prSet>
      <dgm:spPr/>
    </dgm:pt>
    <dgm:pt modelId="{3DB51BEC-BFBA-448F-A671-DD8D3D73E7DF}" type="pres">
      <dgm:prSet presAssocID="{2D166FE0-A023-4F26-AE43-417C03525656}" presName="BalanceSpacing" presStyleCnt="0"/>
      <dgm:spPr/>
    </dgm:pt>
    <dgm:pt modelId="{D5A2895B-5B5A-43A3-BBB8-FEB52944ACA6}" type="pres">
      <dgm:prSet presAssocID="{2D166FE0-A023-4F26-AE43-417C03525656}" presName="BalanceSpacing1" presStyleCnt="0"/>
      <dgm:spPr/>
    </dgm:pt>
    <dgm:pt modelId="{51ACD63F-5ADB-463B-91A0-C192637A3BA2}" type="pres">
      <dgm:prSet presAssocID="{831DC7F4-EB51-453F-9025-7EA089B6D551}" presName="Accent1Text" presStyleLbl="node1" presStyleIdx="1" presStyleCnt="8" custScaleX="135144" custLinFactNeighborX="-12428" custLinFactNeighborY="-5"/>
      <dgm:spPr/>
    </dgm:pt>
    <dgm:pt modelId="{4CBB41A3-EC4B-450E-BDF4-8589B61F7366}" type="pres">
      <dgm:prSet presAssocID="{831DC7F4-EB51-453F-9025-7EA089B6D551}" presName="spaceBetweenRectangles" presStyleCnt="0"/>
      <dgm:spPr/>
    </dgm:pt>
    <dgm:pt modelId="{9817D681-20B6-409E-A1E0-42A4DF493709}" type="pres">
      <dgm:prSet presAssocID="{92F6A8F7-0A15-4B54-B0EF-087E7DA7E2C8}" presName="composite" presStyleCnt="0"/>
      <dgm:spPr/>
    </dgm:pt>
    <dgm:pt modelId="{5975C730-671A-4ADF-8D2A-BC85BA8897A0}" type="pres">
      <dgm:prSet presAssocID="{92F6A8F7-0A15-4B54-B0EF-087E7DA7E2C8}" presName="Parent1" presStyleLbl="node1" presStyleIdx="2" presStyleCnt="8" custScaleX="130221" custLinFactNeighborX="-13811">
        <dgm:presLayoutVars>
          <dgm:chMax val="1"/>
          <dgm:chPref val="1"/>
          <dgm:bulletEnabled val="1"/>
        </dgm:presLayoutVars>
      </dgm:prSet>
      <dgm:spPr/>
    </dgm:pt>
    <dgm:pt modelId="{43D72C88-6B28-4452-90AF-7568E46883CC}" type="pres">
      <dgm:prSet presAssocID="{92F6A8F7-0A15-4B54-B0EF-087E7DA7E2C8}" presName="Childtext1" presStyleLbl="revTx" presStyleIdx="1" presStyleCnt="4">
        <dgm:presLayoutVars>
          <dgm:chMax val="0"/>
          <dgm:chPref val="0"/>
          <dgm:bulletEnabled val="1"/>
        </dgm:presLayoutVars>
      </dgm:prSet>
      <dgm:spPr/>
    </dgm:pt>
    <dgm:pt modelId="{50C0107C-B2D3-4417-A569-BD65B16EC380}" type="pres">
      <dgm:prSet presAssocID="{92F6A8F7-0A15-4B54-B0EF-087E7DA7E2C8}" presName="BalanceSpacing" presStyleCnt="0"/>
      <dgm:spPr/>
    </dgm:pt>
    <dgm:pt modelId="{80302788-C58E-4DFA-B984-206D52D86FBA}" type="pres">
      <dgm:prSet presAssocID="{92F6A8F7-0A15-4B54-B0EF-087E7DA7E2C8}" presName="BalanceSpacing1" presStyleCnt="0"/>
      <dgm:spPr/>
    </dgm:pt>
    <dgm:pt modelId="{FDB2114D-B803-497A-98F6-45C4F810E344}" type="pres">
      <dgm:prSet presAssocID="{7872715C-6BDC-49B0-97C9-C61FA85A2F22}" presName="Accent1Text" presStyleLbl="node1" presStyleIdx="3" presStyleCnt="8" custScaleX="149124" custLinFactNeighborX="21467" custLinFactNeighborY="0"/>
      <dgm:spPr/>
    </dgm:pt>
    <dgm:pt modelId="{422CE3DE-20B2-4D44-A732-B524214CDD86}" type="pres">
      <dgm:prSet presAssocID="{7872715C-6BDC-49B0-97C9-C61FA85A2F22}" presName="spaceBetweenRectangles" presStyleCnt="0"/>
      <dgm:spPr/>
    </dgm:pt>
    <dgm:pt modelId="{D583AE29-7E00-4CEA-BF78-EEA5EF352A18}" type="pres">
      <dgm:prSet presAssocID="{BFA9E72F-E74E-4406-83A6-F7F15CD7A134}" presName="composite" presStyleCnt="0"/>
      <dgm:spPr/>
    </dgm:pt>
    <dgm:pt modelId="{81005DCE-D0FC-49AE-9004-B9ECFC7C925C}" type="pres">
      <dgm:prSet presAssocID="{BFA9E72F-E74E-4406-83A6-F7F15CD7A134}" presName="Parent1" presStyleLbl="node1" presStyleIdx="4" presStyleCnt="8" custScaleX="125648" custLinFactNeighborX="10169" custLinFactNeighborY="5">
        <dgm:presLayoutVars>
          <dgm:chMax val="1"/>
          <dgm:chPref val="1"/>
          <dgm:bulletEnabled val="1"/>
        </dgm:presLayoutVars>
      </dgm:prSet>
      <dgm:spPr/>
    </dgm:pt>
    <dgm:pt modelId="{AE07A23F-95DB-4E94-A11B-2675B38B950F}" type="pres">
      <dgm:prSet presAssocID="{BFA9E72F-E74E-4406-83A6-F7F15CD7A134}" presName="Childtext1" presStyleLbl="revTx" presStyleIdx="2" presStyleCnt="4">
        <dgm:presLayoutVars>
          <dgm:chMax val="0"/>
          <dgm:chPref val="0"/>
          <dgm:bulletEnabled val="1"/>
        </dgm:presLayoutVars>
      </dgm:prSet>
      <dgm:spPr/>
    </dgm:pt>
    <dgm:pt modelId="{07AF5629-5D1D-4667-8DDC-A8899F48CA16}" type="pres">
      <dgm:prSet presAssocID="{BFA9E72F-E74E-4406-83A6-F7F15CD7A134}" presName="BalanceSpacing" presStyleCnt="0"/>
      <dgm:spPr/>
    </dgm:pt>
    <dgm:pt modelId="{306CBB25-FB65-4AC8-882E-4151DF04591A}" type="pres">
      <dgm:prSet presAssocID="{BFA9E72F-E74E-4406-83A6-F7F15CD7A134}" presName="BalanceSpacing1" presStyleCnt="0"/>
      <dgm:spPr/>
    </dgm:pt>
    <dgm:pt modelId="{8318F8FE-FA06-4D24-8F46-D89E82E2806C}" type="pres">
      <dgm:prSet presAssocID="{E9F9DC43-4C40-4E21-8249-34599B492A63}" presName="Accent1Text" presStyleLbl="node1" presStyleIdx="5" presStyleCnt="8" custScaleX="170295" custLinFactNeighborX="-36238" custLinFactNeighborY="73"/>
      <dgm:spPr/>
    </dgm:pt>
    <dgm:pt modelId="{3EBFD04A-FD51-41FC-BED1-B1D60DCB1834}" type="pres">
      <dgm:prSet presAssocID="{E9F9DC43-4C40-4E21-8249-34599B492A63}" presName="spaceBetweenRectangles" presStyleCnt="0"/>
      <dgm:spPr/>
    </dgm:pt>
    <dgm:pt modelId="{A8ED55D5-C83B-4186-A677-C3BACB1D5F54}" type="pres">
      <dgm:prSet presAssocID="{D1B36DB0-EA0A-43E9-96AB-07360BF0406A}" presName="composite" presStyleCnt="0"/>
      <dgm:spPr/>
    </dgm:pt>
    <dgm:pt modelId="{259AE962-1662-4659-88F2-A483BEF7296F}" type="pres">
      <dgm:prSet presAssocID="{D1B36DB0-EA0A-43E9-96AB-07360BF0406A}" presName="Parent1" presStyleLbl="node1" presStyleIdx="6" presStyleCnt="8" custScaleX="152381" custLinFactNeighborX="-9562" custLinFactNeighborY="29">
        <dgm:presLayoutVars>
          <dgm:chMax val="1"/>
          <dgm:chPref val="1"/>
          <dgm:bulletEnabled val="1"/>
        </dgm:presLayoutVars>
      </dgm:prSet>
      <dgm:spPr/>
    </dgm:pt>
    <dgm:pt modelId="{CFE3735E-2451-4DC7-8C79-7D8620DEB855}" type="pres">
      <dgm:prSet presAssocID="{D1B36DB0-EA0A-43E9-96AB-07360BF0406A}" presName="Childtext1" presStyleLbl="revTx" presStyleIdx="3" presStyleCnt="4">
        <dgm:presLayoutVars>
          <dgm:chMax val="0"/>
          <dgm:chPref val="0"/>
          <dgm:bulletEnabled val="1"/>
        </dgm:presLayoutVars>
      </dgm:prSet>
      <dgm:spPr/>
    </dgm:pt>
    <dgm:pt modelId="{8535FC22-E03C-4E5B-90E9-5A6C869A171B}" type="pres">
      <dgm:prSet presAssocID="{D1B36DB0-EA0A-43E9-96AB-07360BF0406A}" presName="BalanceSpacing" presStyleCnt="0"/>
      <dgm:spPr/>
    </dgm:pt>
    <dgm:pt modelId="{BBCE4AD0-D505-4169-8F7B-3D3E0DCD824B}" type="pres">
      <dgm:prSet presAssocID="{D1B36DB0-EA0A-43E9-96AB-07360BF0406A}" presName="BalanceSpacing1" presStyleCnt="0"/>
      <dgm:spPr/>
    </dgm:pt>
    <dgm:pt modelId="{28B4E7FA-4043-4532-85FB-272064C91297}" type="pres">
      <dgm:prSet presAssocID="{C2BC3B31-9184-40C7-93D2-252A98F5D991}" presName="Accent1Text" presStyleLbl="node1" presStyleIdx="7" presStyleCnt="8" custLinFactNeighborX="14986" custLinFactNeighborY="29"/>
      <dgm:spPr/>
    </dgm:pt>
  </dgm:ptLst>
  <dgm:cxnLst>
    <dgm:cxn modelId="{E798AC08-E2CB-45C1-8448-4DA8BE7BFF94}" type="presOf" srcId="{D1B36DB0-EA0A-43E9-96AB-07360BF0406A}" destId="{259AE962-1662-4659-88F2-A483BEF7296F}" srcOrd="0" destOrd="0" presId="urn:microsoft.com/office/officeart/2008/layout/AlternatingHexagons"/>
    <dgm:cxn modelId="{46EC8919-9CE6-4C73-8AEA-66BEB12A71C1}" type="presOf" srcId="{1087C23E-B0CA-4D2B-9011-4C1D4CD6FFF9}" destId="{A34355CB-5F6C-4C3E-B42B-5ED7196417C3}" srcOrd="0" destOrd="0" presId="urn:microsoft.com/office/officeart/2008/layout/AlternatingHexagons"/>
    <dgm:cxn modelId="{830EF728-93BF-44C3-923A-58C5C8D52897}" srcId="{1087C23E-B0CA-4D2B-9011-4C1D4CD6FFF9}" destId="{BFA9E72F-E74E-4406-83A6-F7F15CD7A134}" srcOrd="2" destOrd="0" parTransId="{0D8C38BC-8BFC-49A0-AA39-90C3953FD38A}" sibTransId="{E9F9DC43-4C40-4E21-8249-34599B492A63}"/>
    <dgm:cxn modelId="{E8F20945-4A60-4B12-B462-C1AB0938FA83}" srcId="{1087C23E-B0CA-4D2B-9011-4C1D4CD6FFF9}" destId="{2D166FE0-A023-4F26-AE43-417C03525656}" srcOrd="0" destOrd="0" parTransId="{A40C26CF-5DA2-48D1-87F0-EDCCA82CF13C}" sibTransId="{831DC7F4-EB51-453F-9025-7EA089B6D551}"/>
    <dgm:cxn modelId="{91A5BD66-9047-4BD1-B829-8B4913ECB80C}" type="presOf" srcId="{E9F9DC43-4C40-4E21-8249-34599B492A63}" destId="{8318F8FE-FA06-4D24-8F46-D89E82E2806C}" srcOrd="0" destOrd="0" presId="urn:microsoft.com/office/officeart/2008/layout/AlternatingHexagons"/>
    <dgm:cxn modelId="{5AAB1775-8321-436C-B0A7-BA74B7ECA437}" srcId="{1087C23E-B0CA-4D2B-9011-4C1D4CD6FFF9}" destId="{92F6A8F7-0A15-4B54-B0EF-087E7DA7E2C8}" srcOrd="1" destOrd="0" parTransId="{380B3266-95C3-48BC-934C-B151B2F184AF}" sibTransId="{7872715C-6BDC-49B0-97C9-C61FA85A2F22}"/>
    <dgm:cxn modelId="{CBD55595-2CD1-48F6-AE3E-6471A755B3E1}" srcId="{1087C23E-B0CA-4D2B-9011-4C1D4CD6FFF9}" destId="{D1B36DB0-EA0A-43E9-96AB-07360BF0406A}" srcOrd="3" destOrd="0" parTransId="{EA145253-6634-41C7-AFBE-494E98733108}" sibTransId="{C2BC3B31-9184-40C7-93D2-252A98F5D991}"/>
    <dgm:cxn modelId="{2126D898-271B-4621-A4B0-F8A83151E6A7}" type="presOf" srcId="{7872715C-6BDC-49B0-97C9-C61FA85A2F22}" destId="{FDB2114D-B803-497A-98F6-45C4F810E344}" srcOrd="0" destOrd="0" presId="urn:microsoft.com/office/officeart/2008/layout/AlternatingHexagons"/>
    <dgm:cxn modelId="{585371A4-0C74-4C76-BB70-74BB7C64FE9C}" type="presOf" srcId="{BFA9E72F-E74E-4406-83A6-F7F15CD7A134}" destId="{81005DCE-D0FC-49AE-9004-B9ECFC7C925C}" srcOrd="0" destOrd="0" presId="urn:microsoft.com/office/officeart/2008/layout/AlternatingHexagons"/>
    <dgm:cxn modelId="{D30474B1-AD64-4425-A4AF-3D9C07F63C59}" type="presOf" srcId="{C2BC3B31-9184-40C7-93D2-252A98F5D991}" destId="{28B4E7FA-4043-4532-85FB-272064C91297}" srcOrd="0" destOrd="0" presId="urn:microsoft.com/office/officeart/2008/layout/AlternatingHexagons"/>
    <dgm:cxn modelId="{47D2C3E2-97B3-42FC-83AA-655FC0340898}" type="presOf" srcId="{2D166FE0-A023-4F26-AE43-417C03525656}" destId="{2309A13B-FB27-43BD-B845-B57C2F3C38F7}" srcOrd="0" destOrd="0" presId="urn:microsoft.com/office/officeart/2008/layout/AlternatingHexagons"/>
    <dgm:cxn modelId="{ACB3D5EF-4215-4E90-8BD4-04793110B564}" type="presOf" srcId="{92F6A8F7-0A15-4B54-B0EF-087E7DA7E2C8}" destId="{5975C730-671A-4ADF-8D2A-BC85BA8897A0}" srcOrd="0" destOrd="0" presId="urn:microsoft.com/office/officeart/2008/layout/AlternatingHexagons"/>
    <dgm:cxn modelId="{1E700BFF-53E5-4BF3-9B17-BC659C5379C1}" type="presOf" srcId="{831DC7F4-EB51-453F-9025-7EA089B6D551}" destId="{51ACD63F-5ADB-463B-91A0-C192637A3BA2}" srcOrd="0" destOrd="0" presId="urn:microsoft.com/office/officeart/2008/layout/AlternatingHexagons"/>
    <dgm:cxn modelId="{3D28A1A1-122A-4056-A940-A83161455E7D}" type="presParOf" srcId="{A34355CB-5F6C-4C3E-B42B-5ED7196417C3}" destId="{73A4169A-E64B-4558-A569-B4B46C50BA76}" srcOrd="0" destOrd="0" presId="urn:microsoft.com/office/officeart/2008/layout/AlternatingHexagons"/>
    <dgm:cxn modelId="{39552C91-2643-4BC3-85D2-EF90F40113E1}" type="presParOf" srcId="{73A4169A-E64B-4558-A569-B4B46C50BA76}" destId="{2309A13B-FB27-43BD-B845-B57C2F3C38F7}" srcOrd="0" destOrd="0" presId="urn:microsoft.com/office/officeart/2008/layout/AlternatingHexagons"/>
    <dgm:cxn modelId="{9992B62D-7659-4CA8-A583-80858FA9E896}" type="presParOf" srcId="{73A4169A-E64B-4558-A569-B4B46C50BA76}" destId="{EAF9EF44-E153-4A99-8C9D-C589FA334044}" srcOrd="1" destOrd="0" presId="urn:microsoft.com/office/officeart/2008/layout/AlternatingHexagons"/>
    <dgm:cxn modelId="{B81748C0-3A94-44C6-90A3-ECC0238C0025}" type="presParOf" srcId="{73A4169A-E64B-4558-A569-B4B46C50BA76}" destId="{3DB51BEC-BFBA-448F-A671-DD8D3D73E7DF}" srcOrd="2" destOrd="0" presId="urn:microsoft.com/office/officeart/2008/layout/AlternatingHexagons"/>
    <dgm:cxn modelId="{B08F106E-5D5C-47ED-AF21-B00C0AC645EE}" type="presParOf" srcId="{73A4169A-E64B-4558-A569-B4B46C50BA76}" destId="{D5A2895B-5B5A-43A3-BBB8-FEB52944ACA6}" srcOrd="3" destOrd="0" presId="urn:microsoft.com/office/officeart/2008/layout/AlternatingHexagons"/>
    <dgm:cxn modelId="{261827A2-3C86-4EEB-8A4F-9B10E086AA27}" type="presParOf" srcId="{73A4169A-E64B-4558-A569-B4B46C50BA76}" destId="{51ACD63F-5ADB-463B-91A0-C192637A3BA2}" srcOrd="4" destOrd="0" presId="urn:microsoft.com/office/officeart/2008/layout/AlternatingHexagons"/>
    <dgm:cxn modelId="{FB97AD2C-C618-4341-B13B-23E69CCA32F9}" type="presParOf" srcId="{A34355CB-5F6C-4C3E-B42B-5ED7196417C3}" destId="{4CBB41A3-EC4B-450E-BDF4-8589B61F7366}" srcOrd="1" destOrd="0" presId="urn:microsoft.com/office/officeart/2008/layout/AlternatingHexagons"/>
    <dgm:cxn modelId="{29AAA21A-5A11-421C-9F5D-28C5710B1FF7}" type="presParOf" srcId="{A34355CB-5F6C-4C3E-B42B-5ED7196417C3}" destId="{9817D681-20B6-409E-A1E0-42A4DF493709}" srcOrd="2" destOrd="0" presId="urn:microsoft.com/office/officeart/2008/layout/AlternatingHexagons"/>
    <dgm:cxn modelId="{5B450665-7B50-46C3-AD6E-36F4F2C6DA09}" type="presParOf" srcId="{9817D681-20B6-409E-A1E0-42A4DF493709}" destId="{5975C730-671A-4ADF-8D2A-BC85BA8897A0}" srcOrd="0" destOrd="0" presId="urn:microsoft.com/office/officeart/2008/layout/AlternatingHexagons"/>
    <dgm:cxn modelId="{9775EEAC-073E-4EEC-B842-AF3769B7EACD}" type="presParOf" srcId="{9817D681-20B6-409E-A1E0-42A4DF493709}" destId="{43D72C88-6B28-4452-90AF-7568E46883CC}" srcOrd="1" destOrd="0" presId="urn:microsoft.com/office/officeart/2008/layout/AlternatingHexagons"/>
    <dgm:cxn modelId="{F8DD53F1-EB2B-4702-9AB6-8037F3226899}" type="presParOf" srcId="{9817D681-20B6-409E-A1E0-42A4DF493709}" destId="{50C0107C-B2D3-4417-A569-BD65B16EC380}" srcOrd="2" destOrd="0" presId="urn:microsoft.com/office/officeart/2008/layout/AlternatingHexagons"/>
    <dgm:cxn modelId="{3FB67B78-232A-48DD-982C-B75900B79200}" type="presParOf" srcId="{9817D681-20B6-409E-A1E0-42A4DF493709}" destId="{80302788-C58E-4DFA-B984-206D52D86FBA}" srcOrd="3" destOrd="0" presId="urn:microsoft.com/office/officeart/2008/layout/AlternatingHexagons"/>
    <dgm:cxn modelId="{887267A3-1C0F-40B9-9AF4-4BBA3C10CCE1}" type="presParOf" srcId="{9817D681-20B6-409E-A1E0-42A4DF493709}" destId="{FDB2114D-B803-497A-98F6-45C4F810E344}" srcOrd="4" destOrd="0" presId="urn:microsoft.com/office/officeart/2008/layout/AlternatingHexagons"/>
    <dgm:cxn modelId="{CDC718E9-1425-48DD-BD91-32D836BEAF35}" type="presParOf" srcId="{A34355CB-5F6C-4C3E-B42B-5ED7196417C3}" destId="{422CE3DE-20B2-4D44-A732-B524214CDD86}" srcOrd="3" destOrd="0" presId="urn:microsoft.com/office/officeart/2008/layout/AlternatingHexagons"/>
    <dgm:cxn modelId="{66ED2CF9-95F6-45A0-ABFF-6334A8F3FFD9}" type="presParOf" srcId="{A34355CB-5F6C-4C3E-B42B-5ED7196417C3}" destId="{D583AE29-7E00-4CEA-BF78-EEA5EF352A18}" srcOrd="4" destOrd="0" presId="urn:microsoft.com/office/officeart/2008/layout/AlternatingHexagons"/>
    <dgm:cxn modelId="{A87EFB9B-6735-40D3-9B9E-348230F7BAF0}" type="presParOf" srcId="{D583AE29-7E00-4CEA-BF78-EEA5EF352A18}" destId="{81005DCE-D0FC-49AE-9004-B9ECFC7C925C}" srcOrd="0" destOrd="0" presId="urn:microsoft.com/office/officeart/2008/layout/AlternatingHexagons"/>
    <dgm:cxn modelId="{2CC96AA4-CBD3-433A-8C72-47AC71CACCF3}" type="presParOf" srcId="{D583AE29-7E00-4CEA-BF78-EEA5EF352A18}" destId="{AE07A23F-95DB-4E94-A11B-2675B38B950F}" srcOrd="1" destOrd="0" presId="urn:microsoft.com/office/officeart/2008/layout/AlternatingHexagons"/>
    <dgm:cxn modelId="{808BADF3-16F5-483F-9A7A-9C90C194645D}" type="presParOf" srcId="{D583AE29-7E00-4CEA-BF78-EEA5EF352A18}" destId="{07AF5629-5D1D-4667-8DDC-A8899F48CA16}" srcOrd="2" destOrd="0" presId="urn:microsoft.com/office/officeart/2008/layout/AlternatingHexagons"/>
    <dgm:cxn modelId="{F69EEFCA-6359-4810-81D2-8CB79A2CEB7E}" type="presParOf" srcId="{D583AE29-7E00-4CEA-BF78-EEA5EF352A18}" destId="{306CBB25-FB65-4AC8-882E-4151DF04591A}" srcOrd="3" destOrd="0" presId="urn:microsoft.com/office/officeart/2008/layout/AlternatingHexagons"/>
    <dgm:cxn modelId="{D686784E-CD23-44BE-B1AF-78FC23EAC133}" type="presParOf" srcId="{D583AE29-7E00-4CEA-BF78-EEA5EF352A18}" destId="{8318F8FE-FA06-4D24-8F46-D89E82E2806C}" srcOrd="4" destOrd="0" presId="urn:microsoft.com/office/officeart/2008/layout/AlternatingHexagons"/>
    <dgm:cxn modelId="{B739D617-6ED8-4B9A-8A01-7DFB2181A4F7}" type="presParOf" srcId="{A34355CB-5F6C-4C3E-B42B-5ED7196417C3}" destId="{3EBFD04A-FD51-41FC-BED1-B1D60DCB1834}" srcOrd="5" destOrd="0" presId="urn:microsoft.com/office/officeart/2008/layout/AlternatingHexagons"/>
    <dgm:cxn modelId="{168F3F1D-F8F6-4148-89F6-84AD6B42F59B}" type="presParOf" srcId="{A34355CB-5F6C-4C3E-B42B-5ED7196417C3}" destId="{A8ED55D5-C83B-4186-A677-C3BACB1D5F54}" srcOrd="6" destOrd="0" presId="urn:microsoft.com/office/officeart/2008/layout/AlternatingHexagons"/>
    <dgm:cxn modelId="{38F44011-7935-4D3F-898B-9DCDD98A9EDC}" type="presParOf" srcId="{A8ED55D5-C83B-4186-A677-C3BACB1D5F54}" destId="{259AE962-1662-4659-88F2-A483BEF7296F}" srcOrd="0" destOrd="0" presId="urn:microsoft.com/office/officeart/2008/layout/AlternatingHexagons"/>
    <dgm:cxn modelId="{0650D260-234E-4E14-9AEE-D5D1DD7A615E}" type="presParOf" srcId="{A8ED55D5-C83B-4186-A677-C3BACB1D5F54}" destId="{CFE3735E-2451-4DC7-8C79-7D8620DEB855}" srcOrd="1" destOrd="0" presId="urn:microsoft.com/office/officeart/2008/layout/AlternatingHexagons"/>
    <dgm:cxn modelId="{6BD6C097-1CB6-4FAA-9A71-076D16D89CE9}" type="presParOf" srcId="{A8ED55D5-C83B-4186-A677-C3BACB1D5F54}" destId="{8535FC22-E03C-4E5B-90E9-5A6C869A171B}" srcOrd="2" destOrd="0" presId="urn:microsoft.com/office/officeart/2008/layout/AlternatingHexagons"/>
    <dgm:cxn modelId="{5F4925F7-9B81-4DAE-9854-DF323D020F6F}" type="presParOf" srcId="{A8ED55D5-C83B-4186-A677-C3BACB1D5F54}" destId="{BBCE4AD0-D505-4169-8F7B-3D3E0DCD824B}" srcOrd="3" destOrd="0" presId="urn:microsoft.com/office/officeart/2008/layout/AlternatingHexagons"/>
    <dgm:cxn modelId="{C06E3F7E-3F45-429F-9F4D-3DA9EFFD6B70}" type="presParOf" srcId="{A8ED55D5-C83B-4186-A677-C3BACB1D5F54}" destId="{28B4E7FA-4043-4532-85FB-272064C9129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9A13B-FB27-43BD-B845-B57C2F3C38F7}">
      <dsp:nvSpPr>
        <dsp:cNvPr id="0" name=""/>
        <dsp:cNvSpPr/>
      </dsp:nvSpPr>
      <dsp:spPr>
        <a:xfrm rot="5400000">
          <a:off x="3066236" y="96409"/>
          <a:ext cx="1476549" cy="128459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Сократить койко-дни</a:t>
          </a:r>
        </a:p>
      </dsp:txBody>
      <dsp:txXfrm rot="-5400000">
        <a:off x="3362394" y="230530"/>
        <a:ext cx="884232" cy="1016357"/>
      </dsp:txXfrm>
    </dsp:sp>
    <dsp:sp modelId="{EAF9EF44-E153-4A99-8C9D-C589FA334044}">
      <dsp:nvSpPr>
        <dsp:cNvPr id="0" name=""/>
        <dsp:cNvSpPr/>
      </dsp:nvSpPr>
      <dsp:spPr>
        <a:xfrm>
          <a:off x="4485791" y="295743"/>
          <a:ext cx="1647829" cy="885929"/>
        </a:xfrm>
        <a:prstGeom prst="rect">
          <a:avLst/>
        </a:prstGeom>
        <a:noFill/>
        <a:ln>
          <a:noFill/>
        </a:ln>
        <a:effectLst/>
      </dsp:spPr>
      <dsp:style>
        <a:lnRef idx="0">
          <a:scrgbClr r="0" g="0" b="0"/>
        </a:lnRef>
        <a:fillRef idx="0">
          <a:scrgbClr r="0" g="0" b="0"/>
        </a:fillRef>
        <a:effectRef idx="0">
          <a:scrgbClr r="0" g="0" b="0"/>
        </a:effectRef>
        <a:fontRef idx="minor"/>
      </dsp:style>
    </dsp:sp>
    <dsp:sp modelId="{51ACD63F-5ADB-463B-91A0-C192637A3BA2}">
      <dsp:nvSpPr>
        <dsp:cNvPr id="0" name=""/>
        <dsp:cNvSpPr/>
      </dsp:nvSpPr>
      <dsp:spPr>
        <a:xfrm rot="5400000">
          <a:off x="1519220" y="-129394"/>
          <a:ext cx="1476549" cy="173605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Уложиться в бюджет</a:t>
          </a:r>
        </a:p>
      </dsp:txBody>
      <dsp:txXfrm rot="-5400000">
        <a:off x="1678810" y="246452"/>
        <a:ext cx="1157371" cy="984366"/>
      </dsp:txXfrm>
    </dsp:sp>
    <dsp:sp modelId="{5975C730-671A-4ADF-8D2A-BC85BA8897A0}">
      <dsp:nvSpPr>
        <dsp:cNvPr id="0" name=""/>
        <dsp:cNvSpPr/>
      </dsp:nvSpPr>
      <dsp:spPr>
        <a:xfrm rot="5400000">
          <a:off x="2283031" y="1253648"/>
          <a:ext cx="1476549" cy="14767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Смертность</a:t>
          </a:r>
        </a:p>
      </dsp:txBody>
      <dsp:txXfrm rot="-5400000">
        <a:off x="2529070" y="1499820"/>
        <a:ext cx="984473" cy="984366"/>
      </dsp:txXfrm>
    </dsp:sp>
    <dsp:sp modelId="{43D72C88-6B28-4452-90AF-7568E46883CC}">
      <dsp:nvSpPr>
        <dsp:cNvPr id="0" name=""/>
        <dsp:cNvSpPr/>
      </dsp:nvSpPr>
      <dsp:spPr>
        <a:xfrm>
          <a:off x="818042" y="1549038"/>
          <a:ext cx="1594673" cy="885929"/>
        </a:xfrm>
        <a:prstGeom prst="rect">
          <a:avLst/>
        </a:prstGeom>
        <a:noFill/>
        <a:ln>
          <a:noFill/>
        </a:ln>
        <a:effectLst/>
      </dsp:spPr>
      <dsp:style>
        <a:lnRef idx="0">
          <a:scrgbClr r="0" g="0" b="0"/>
        </a:lnRef>
        <a:fillRef idx="0">
          <a:scrgbClr r="0" g="0" b="0"/>
        </a:fillRef>
        <a:effectRef idx="0">
          <a:scrgbClr r="0" g="0" b="0"/>
        </a:effectRef>
        <a:fontRef idx="minor"/>
      </dsp:style>
    </dsp:sp>
    <dsp:sp modelId="{FDB2114D-B803-497A-98F6-45C4F810E344}">
      <dsp:nvSpPr>
        <dsp:cNvPr id="0" name=""/>
        <dsp:cNvSpPr/>
      </dsp:nvSpPr>
      <dsp:spPr>
        <a:xfrm rot="5400000">
          <a:off x="4095650" y="971546"/>
          <a:ext cx="1476549" cy="191564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Оборачиваемость </a:t>
          </a:r>
        </a:p>
        <a:p>
          <a:pPr marL="0" lvl="0" indent="0" algn="ctr" defTabSz="577850">
            <a:lnSpc>
              <a:spcPct val="90000"/>
            </a:lnSpc>
            <a:spcBef>
              <a:spcPct val="0"/>
            </a:spcBef>
            <a:spcAft>
              <a:spcPct val="35000"/>
            </a:spcAft>
            <a:buNone/>
          </a:pPr>
          <a:r>
            <a:rPr lang="ru-RU" sz="1300" b="1" kern="1200" dirty="0">
              <a:solidFill>
                <a:schemeClr val="bg1"/>
              </a:solidFill>
            </a:rPr>
            <a:t>остатков</a:t>
          </a:r>
        </a:p>
      </dsp:txBody>
      <dsp:txXfrm rot="-5400000">
        <a:off x="4195377" y="1437186"/>
        <a:ext cx="1277096" cy="984366"/>
      </dsp:txXfrm>
    </dsp:sp>
    <dsp:sp modelId="{81005DCE-D0FC-49AE-9004-B9ECFC7C925C}">
      <dsp:nvSpPr>
        <dsp:cNvPr id="0" name=""/>
        <dsp:cNvSpPr/>
      </dsp:nvSpPr>
      <dsp:spPr>
        <a:xfrm rot="5400000">
          <a:off x="3261816" y="2338119"/>
          <a:ext cx="1476549" cy="18194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Выполнение требований законодательства</a:t>
          </a:r>
        </a:p>
      </dsp:txBody>
      <dsp:txXfrm rot="-5400000">
        <a:off x="3393602" y="2755670"/>
        <a:ext cx="1212978" cy="984366"/>
      </dsp:txXfrm>
    </dsp:sp>
    <dsp:sp modelId="{AE07A23F-95DB-4E94-A11B-2675B38B950F}">
      <dsp:nvSpPr>
        <dsp:cNvPr id="0" name=""/>
        <dsp:cNvSpPr/>
      </dsp:nvSpPr>
      <dsp:spPr>
        <a:xfrm>
          <a:off x="4485791" y="2802333"/>
          <a:ext cx="1647829" cy="885929"/>
        </a:xfrm>
        <a:prstGeom prst="rect">
          <a:avLst/>
        </a:prstGeom>
        <a:noFill/>
        <a:ln>
          <a:noFill/>
        </a:ln>
        <a:effectLst/>
      </dsp:spPr>
      <dsp:style>
        <a:lnRef idx="0">
          <a:scrgbClr r="0" g="0" b="0"/>
        </a:lnRef>
        <a:fillRef idx="0">
          <a:scrgbClr r="0" g="0" b="0"/>
        </a:fillRef>
        <a:effectRef idx="0">
          <a:scrgbClr r="0" g="0" b="0"/>
        </a:effectRef>
        <a:fontRef idx="minor"/>
      </dsp:style>
    </dsp:sp>
    <dsp:sp modelId="{8318F8FE-FA06-4D24-8F46-D89E82E2806C}">
      <dsp:nvSpPr>
        <dsp:cNvPr id="0" name=""/>
        <dsp:cNvSpPr/>
      </dsp:nvSpPr>
      <dsp:spPr>
        <a:xfrm rot="5400000">
          <a:off x="1138196" y="2140052"/>
          <a:ext cx="1476549" cy="21876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Клиническая эффективность</a:t>
          </a:r>
        </a:p>
      </dsp:txBody>
      <dsp:txXfrm rot="-5400000">
        <a:off x="1147269" y="2741673"/>
        <a:ext cx="1458404" cy="984366"/>
      </dsp:txXfrm>
    </dsp:sp>
    <dsp:sp modelId="{259AE962-1662-4659-88F2-A483BEF7296F}">
      <dsp:nvSpPr>
        <dsp:cNvPr id="0" name=""/>
        <dsp:cNvSpPr/>
      </dsp:nvSpPr>
      <dsp:spPr>
        <a:xfrm rot="5400000">
          <a:off x="2182126" y="3481883"/>
          <a:ext cx="1476549" cy="20342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Обеспечить ЛС пациентов</a:t>
          </a:r>
        </a:p>
      </dsp:txBody>
      <dsp:txXfrm rot="-5400000">
        <a:off x="2242309" y="4006839"/>
        <a:ext cx="1356184" cy="984366"/>
      </dsp:txXfrm>
    </dsp:sp>
    <dsp:sp modelId="{CFE3735E-2451-4DC7-8C79-7D8620DEB855}">
      <dsp:nvSpPr>
        <dsp:cNvPr id="0" name=""/>
        <dsp:cNvSpPr/>
      </dsp:nvSpPr>
      <dsp:spPr>
        <a:xfrm>
          <a:off x="818042" y="4055628"/>
          <a:ext cx="1594673" cy="885929"/>
        </a:xfrm>
        <a:prstGeom prst="rect">
          <a:avLst/>
        </a:prstGeom>
        <a:noFill/>
        <a:ln>
          <a:noFill/>
        </a:ln>
        <a:effectLst/>
      </dsp:spPr>
      <dsp:style>
        <a:lnRef idx="0">
          <a:scrgbClr r="0" g="0" b="0"/>
        </a:lnRef>
        <a:fillRef idx="0">
          <a:scrgbClr r="0" g="0" b="0"/>
        </a:fillRef>
        <a:effectRef idx="0">
          <a:scrgbClr r="0" g="0" b="0"/>
        </a:effectRef>
        <a:fontRef idx="minor"/>
      </dsp:style>
    </dsp:sp>
    <dsp:sp modelId="{28B4E7FA-4043-4532-85FB-272064C91297}">
      <dsp:nvSpPr>
        <dsp:cNvPr id="0" name=""/>
        <dsp:cNvSpPr/>
      </dsp:nvSpPr>
      <dsp:spPr>
        <a:xfrm rot="5400000">
          <a:off x="4249465" y="3814097"/>
          <a:ext cx="1177784" cy="144500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ru-RU" sz="3600" b="1" kern="1200" dirty="0">
              <a:solidFill>
                <a:schemeClr val="bg1"/>
              </a:solidFill>
            </a:rPr>
            <a:t>….</a:t>
          </a:r>
        </a:p>
      </dsp:txBody>
      <dsp:txXfrm rot="-5400000">
        <a:off x="4356689" y="4144004"/>
        <a:ext cx="963337" cy="785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D7BF1-C004-49C3-AD4C-2AB8BF1AF7F3}">
      <dsp:nvSpPr>
        <dsp:cNvPr id="0" name=""/>
        <dsp:cNvSpPr/>
      </dsp:nvSpPr>
      <dsp:spPr>
        <a:xfrm>
          <a:off x="2935704" y="769018"/>
          <a:ext cx="1860223" cy="322848"/>
        </a:xfrm>
        <a:custGeom>
          <a:avLst/>
          <a:gdLst/>
          <a:ahLst/>
          <a:cxnLst/>
          <a:rect l="0" t="0" r="0" b="0"/>
          <a:pathLst>
            <a:path>
              <a:moveTo>
                <a:pt x="0" y="0"/>
              </a:moveTo>
              <a:lnTo>
                <a:pt x="0" y="161424"/>
              </a:lnTo>
              <a:lnTo>
                <a:pt x="1860223" y="161424"/>
              </a:lnTo>
              <a:lnTo>
                <a:pt x="1860223" y="32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B175B9-D5A8-410E-954B-1206A15087FE}">
      <dsp:nvSpPr>
        <dsp:cNvPr id="0" name=""/>
        <dsp:cNvSpPr/>
      </dsp:nvSpPr>
      <dsp:spPr>
        <a:xfrm>
          <a:off x="2889984" y="769018"/>
          <a:ext cx="91440" cy="322848"/>
        </a:xfrm>
        <a:custGeom>
          <a:avLst/>
          <a:gdLst/>
          <a:ahLst/>
          <a:cxnLst/>
          <a:rect l="0" t="0" r="0" b="0"/>
          <a:pathLst>
            <a:path>
              <a:moveTo>
                <a:pt x="45720" y="0"/>
              </a:moveTo>
              <a:lnTo>
                <a:pt x="45720" y="32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E4891C-0C26-4860-BCD0-DED5B793C14F}">
      <dsp:nvSpPr>
        <dsp:cNvPr id="0" name=""/>
        <dsp:cNvSpPr/>
      </dsp:nvSpPr>
      <dsp:spPr>
        <a:xfrm>
          <a:off x="1075481" y="769018"/>
          <a:ext cx="1860223" cy="322848"/>
        </a:xfrm>
        <a:custGeom>
          <a:avLst/>
          <a:gdLst/>
          <a:ahLst/>
          <a:cxnLst/>
          <a:rect l="0" t="0" r="0" b="0"/>
          <a:pathLst>
            <a:path>
              <a:moveTo>
                <a:pt x="1860223" y="0"/>
              </a:moveTo>
              <a:lnTo>
                <a:pt x="1860223" y="161424"/>
              </a:lnTo>
              <a:lnTo>
                <a:pt x="0" y="161424"/>
              </a:lnTo>
              <a:lnTo>
                <a:pt x="0" y="32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089E7-D8B4-4628-AE4D-BC4512BA2D6F}">
      <dsp:nvSpPr>
        <dsp:cNvPr id="0" name=""/>
        <dsp:cNvSpPr/>
      </dsp:nvSpPr>
      <dsp:spPr>
        <a:xfrm>
          <a:off x="2167017" y="330"/>
          <a:ext cx="1537374" cy="7686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solidFill>
                <a:schemeClr val="bg1"/>
              </a:solidFill>
            </a:rPr>
            <a:t>Лояльность</a:t>
          </a:r>
        </a:p>
      </dsp:txBody>
      <dsp:txXfrm>
        <a:off x="2167017" y="330"/>
        <a:ext cx="1537374" cy="768687"/>
      </dsp:txXfrm>
    </dsp:sp>
    <dsp:sp modelId="{D7D640E7-7953-4670-9AF6-86F6B16FA6BF}">
      <dsp:nvSpPr>
        <dsp:cNvPr id="0" name=""/>
        <dsp:cNvSpPr/>
      </dsp:nvSpPr>
      <dsp:spPr>
        <a:xfrm>
          <a:off x="306794" y="1091866"/>
          <a:ext cx="1537374" cy="7686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solidFill>
                <a:schemeClr val="bg1"/>
              </a:solidFill>
            </a:rPr>
            <a:t>Представитель</a:t>
          </a:r>
        </a:p>
      </dsp:txBody>
      <dsp:txXfrm>
        <a:off x="306794" y="1091866"/>
        <a:ext cx="1537374" cy="768687"/>
      </dsp:txXfrm>
    </dsp:sp>
    <dsp:sp modelId="{C87439AA-C414-4E87-BD41-200802F3D8D6}">
      <dsp:nvSpPr>
        <dsp:cNvPr id="0" name=""/>
        <dsp:cNvSpPr/>
      </dsp:nvSpPr>
      <dsp:spPr>
        <a:xfrm>
          <a:off x="2167017" y="1091866"/>
          <a:ext cx="1537374" cy="7686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solidFill>
                <a:schemeClr val="bg1"/>
              </a:solidFill>
            </a:rPr>
            <a:t>Компания</a:t>
          </a:r>
        </a:p>
      </dsp:txBody>
      <dsp:txXfrm>
        <a:off x="2167017" y="1091866"/>
        <a:ext cx="1537374" cy="768687"/>
      </dsp:txXfrm>
    </dsp:sp>
    <dsp:sp modelId="{A4C33B4B-B6E3-4037-AF69-4D382C0A0B50}">
      <dsp:nvSpPr>
        <dsp:cNvPr id="0" name=""/>
        <dsp:cNvSpPr/>
      </dsp:nvSpPr>
      <dsp:spPr>
        <a:xfrm>
          <a:off x="4027240" y="1091866"/>
          <a:ext cx="1537374" cy="7686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solidFill>
                <a:schemeClr val="bg1"/>
              </a:solidFill>
            </a:rPr>
            <a:t>Продукт</a:t>
          </a:r>
        </a:p>
      </dsp:txBody>
      <dsp:txXfrm>
        <a:off x="4027240" y="1091866"/>
        <a:ext cx="1537374" cy="768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9A13B-FB27-43BD-B845-B57C2F3C38F7}">
      <dsp:nvSpPr>
        <dsp:cNvPr id="0" name=""/>
        <dsp:cNvSpPr/>
      </dsp:nvSpPr>
      <dsp:spPr>
        <a:xfrm rot="5400000">
          <a:off x="3199680" y="-22227"/>
          <a:ext cx="1476549" cy="152101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Личный </a:t>
          </a:r>
        </a:p>
        <a:p>
          <a:pPr marL="0" lvl="0" indent="0" algn="ctr" defTabSz="711200">
            <a:lnSpc>
              <a:spcPct val="90000"/>
            </a:lnSpc>
            <a:spcBef>
              <a:spcPct val="0"/>
            </a:spcBef>
            <a:spcAft>
              <a:spcPct val="35000"/>
            </a:spcAft>
            <a:buNone/>
          </a:pPr>
          <a:r>
            <a:rPr lang="ru-RU" sz="1600" b="1" kern="1200" dirty="0">
              <a:solidFill>
                <a:schemeClr val="tx1"/>
              </a:solidFill>
            </a:rPr>
            <a:t>конфликт</a:t>
          </a:r>
        </a:p>
      </dsp:txBody>
      <dsp:txXfrm rot="-5400000">
        <a:off x="3430949" y="246098"/>
        <a:ext cx="1014010" cy="984366"/>
      </dsp:txXfrm>
    </dsp:sp>
    <dsp:sp modelId="{EAF9EF44-E153-4A99-8C9D-C589FA334044}">
      <dsp:nvSpPr>
        <dsp:cNvPr id="0" name=""/>
        <dsp:cNvSpPr/>
      </dsp:nvSpPr>
      <dsp:spPr>
        <a:xfrm>
          <a:off x="4485791" y="295743"/>
          <a:ext cx="1647829" cy="885929"/>
        </a:xfrm>
        <a:prstGeom prst="rect">
          <a:avLst/>
        </a:prstGeom>
        <a:noFill/>
        <a:ln>
          <a:noFill/>
        </a:ln>
        <a:effectLst/>
      </dsp:spPr>
      <dsp:style>
        <a:lnRef idx="0">
          <a:scrgbClr r="0" g="0" b="0"/>
        </a:lnRef>
        <a:fillRef idx="0">
          <a:scrgbClr r="0" g="0" b="0"/>
        </a:fillRef>
        <a:effectRef idx="0">
          <a:scrgbClr r="0" g="0" b="0"/>
        </a:effectRef>
        <a:fontRef idx="minor"/>
      </dsp:style>
    </dsp:sp>
    <dsp:sp modelId="{51ACD63F-5ADB-463B-91A0-C192637A3BA2}">
      <dsp:nvSpPr>
        <dsp:cNvPr id="0" name=""/>
        <dsp:cNvSpPr/>
      </dsp:nvSpPr>
      <dsp:spPr>
        <a:xfrm rot="5400000">
          <a:off x="1519220" y="-129394"/>
          <a:ext cx="1476549" cy="173605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ru-RU" sz="2100" b="1" kern="1200" dirty="0">
              <a:solidFill>
                <a:schemeClr val="tx1"/>
              </a:solidFill>
            </a:rPr>
            <a:t>Коалиция</a:t>
          </a:r>
        </a:p>
      </dsp:txBody>
      <dsp:txXfrm rot="-5400000">
        <a:off x="1678810" y="246452"/>
        <a:ext cx="1157371" cy="984366"/>
      </dsp:txXfrm>
    </dsp:sp>
    <dsp:sp modelId="{5975C730-671A-4ADF-8D2A-BC85BA8897A0}">
      <dsp:nvSpPr>
        <dsp:cNvPr id="0" name=""/>
        <dsp:cNvSpPr/>
      </dsp:nvSpPr>
      <dsp:spPr>
        <a:xfrm rot="5400000">
          <a:off x="2192480" y="1155595"/>
          <a:ext cx="1476549" cy="167281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kern="1200" dirty="0">
              <a:solidFill>
                <a:schemeClr val="tx1"/>
              </a:solidFill>
            </a:rPr>
            <a:t>Конфликт интересов</a:t>
          </a:r>
        </a:p>
      </dsp:txBody>
      <dsp:txXfrm rot="-5400000">
        <a:off x="2373150" y="1499821"/>
        <a:ext cx="1115210" cy="984366"/>
      </dsp:txXfrm>
    </dsp:sp>
    <dsp:sp modelId="{43D72C88-6B28-4452-90AF-7568E46883CC}">
      <dsp:nvSpPr>
        <dsp:cNvPr id="0" name=""/>
        <dsp:cNvSpPr/>
      </dsp:nvSpPr>
      <dsp:spPr>
        <a:xfrm>
          <a:off x="818042" y="1549038"/>
          <a:ext cx="1594673" cy="885929"/>
        </a:xfrm>
        <a:prstGeom prst="rect">
          <a:avLst/>
        </a:prstGeom>
        <a:noFill/>
        <a:ln>
          <a:noFill/>
        </a:ln>
        <a:effectLst/>
      </dsp:spPr>
      <dsp:style>
        <a:lnRef idx="0">
          <a:scrgbClr r="0" g="0" b="0"/>
        </a:lnRef>
        <a:fillRef idx="0">
          <a:scrgbClr r="0" g="0" b="0"/>
        </a:fillRef>
        <a:effectRef idx="0">
          <a:scrgbClr r="0" g="0" b="0"/>
        </a:effectRef>
        <a:fontRef idx="minor"/>
      </dsp:style>
    </dsp:sp>
    <dsp:sp modelId="{FDB2114D-B803-497A-98F6-45C4F810E344}">
      <dsp:nvSpPr>
        <dsp:cNvPr id="0" name=""/>
        <dsp:cNvSpPr/>
      </dsp:nvSpPr>
      <dsp:spPr>
        <a:xfrm rot="5400000">
          <a:off x="4033026" y="1034181"/>
          <a:ext cx="1476549" cy="191564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ru-RU" sz="3200" b="1" kern="1200" dirty="0">
              <a:solidFill>
                <a:schemeClr val="tx1"/>
              </a:solidFill>
            </a:rPr>
            <a:t>Друзья</a:t>
          </a:r>
        </a:p>
      </dsp:txBody>
      <dsp:txXfrm rot="-5400000">
        <a:off x="4132753" y="1499821"/>
        <a:ext cx="1277096" cy="984366"/>
      </dsp:txXfrm>
    </dsp:sp>
    <dsp:sp modelId="{81005DCE-D0FC-49AE-9004-B9ECFC7C925C}">
      <dsp:nvSpPr>
        <dsp:cNvPr id="0" name=""/>
        <dsp:cNvSpPr/>
      </dsp:nvSpPr>
      <dsp:spPr>
        <a:xfrm rot="5400000">
          <a:off x="3196867" y="2438336"/>
          <a:ext cx="1476549" cy="16140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Нет </a:t>
          </a:r>
        </a:p>
        <a:p>
          <a:pPr marL="0" lvl="0" indent="0" algn="ctr" defTabSz="800100">
            <a:lnSpc>
              <a:spcPct val="90000"/>
            </a:lnSpc>
            <a:spcBef>
              <a:spcPct val="0"/>
            </a:spcBef>
            <a:spcAft>
              <a:spcPct val="35000"/>
            </a:spcAft>
            <a:buNone/>
          </a:pPr>
          <a:r>
            <a:rPr lang="ru-RU" sz="1800" b="1" kern="1200" dirty="0">
              <a:solidFill>
                <a:schemeClr val="tx1"/>
              </a:solidFill>
            </a:rPr>
            <a:t>влияния</a:t>
          </a:r>
        </a:p>
      </dsp:txBody>
      <dsp:txXfrm rot="-5400000">
        <a:off x="3397119" y="2753189"/>
        <a:ext cx="1076047" cy="984366"/>
      </dsp:txXfrm>
    </dsp:sp>
    <dsp:sp modelId="{AE07A23F-95DB-4E94-A11B-2675B38B950F}">
      <dsp:nvSpPr>
        <dsp:cNvPr id="0" name=""/>
        <dsp:cNvSpPr/>
      </dsp:nvSpPr>
      <dsp:spPr>
        <a:xfrm>
          <a:off x="4485791" y="2802333"/>
          <a:ext cx="1647829" cy="885929"/>
        </a:xfrm>
        <a:prstGeom prst="rect">
          <a:avLst/>
        </a:prstGeom>
        <a:noFill/>
        <a:ln>
          <a:noFill/>
        </a:ln>
        <a:effectLst/>
      </dsp:spPr>
      <dsp:style>
        <a:lnRef idx="0">
          <a:scrgbClr r="0" g="0" b="0"/>
        </a:lnRef>
        <a:fillRef idx="0">
          <a:scrgbClr r="0" g="0" b="0"/>
        </a:fillRef>
        <a:effectRef idx="0">
          <a:scrgbClr r="0" g="0" b="0"/>
        </a:effectRef>
        <a:fontRef idx="minor"/>
      </dsp:style>
    </dsp:sp>
    <dsp:sp modelId="{8318F8FE-FA06-4D24-8F46-D89E82E2806C}">
      <dsp:nvSpPr>
        <dsp:cNvPr id="0" name=""/>
        <dsp:cNvSpPr/>
      </dsp:nvSpPr>
      <dsp:spPr>
        <a:xfrm rot="5400000">
          <a:off x="1213358" y="2152573"/>
          <a:ext cx="1476549" cy="21876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ru-RU" sz="2600" b="1" kern="1200" dirty="0">
              <a:solidFill>
                <a:schemeClr val="tx1"/>
              </a:solidFill>
            </a:rPr>
            <a:t>Авторитет</a:t>
          </a:r>
        </a:p>
      </dsp:txBody>
      <dsp:txXfrm rot="-5400000">
        <a:off x="1222431" y="2754194"/>
        <a:ext cx="1458404" cy="984366"/>
      </dsp:txXfrm>
    </dsp:sp>
    <dsp:sp modelId="{259AE962-1662-4659-88F2-A483BEF7296F}">
      <dsp:nvSpPr>
        <dsp:cNvPr id="0" name=""/>
        <dsp:cNvSpPr/>
      </dsp:nvSpPr>
      <dsp:spPr>
        <a:xfrm rot="5400000">
          <a:off x="2247062" y="3520280"/>
          <a:ext cx="1476549" cy="195748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chemeClr val="tx1"/>
              </a:solidFill>
            </a:rPr>
            <a:t>Функциональный</a:t>
          </a:r>
        </a:p>
        <a:p>
          <a:pPr marL="0" lvl="0" indent="0" algn="ctr" defTabSz="533400">
            <a:lnSpc>
              <a:spcPct val="90000"/>
            </a:lnSpc>
            <a:spcBef>
              <a:spcPct val="0"/>
            </a:spcBef>
            <a:spcAft>
              <a:spcPct val="35000"/>
            </a:spcAft>
            <a:buNone/>
          </a:pPr>
          <a:r>
            <a:rPr lang="ru-RU" sz="1200" b="1" kern="1200" dirty="0">
              <a:solidFill>
                <a:schemeClr val="tx1"/>
              </a:solidFill>
            </a:rPr>
            <a:t>союз </a:t>
          </a:r>
        </a:p>
      </dsp:txBody>
      <dsp:txXfrm rot="-5400000">
        <a:off x="2332843" y="4006839"/>
        <a:ext cx="1304989" cy="984366"/>
      </dsp:txXfrm>
    </dsp:sp>
    <dsp:sp modelId="{CFE3735E-2451-4DC7-8C79-7D8620DEB855}">
      <dsp:nvSpPr>
        <dsp:cNvPr id="0" name=""/>
        <dsp:cNvSpPr/>
      </dsp:nvSpPr>
      <dsp:spPr>
        <a:xfrm>
          <a:off x="818042" y="4055628"/>
          <a:ext cx="1594673" cy="885929"/>
        </a:xfrm>
        <a:prstGeom prst="rect">
          <a:avLst/>
        </a:prstGeom>
        <a:noFill/>
        <a:ln>
          <a:noFill/>
        </a:ln>
        <a:effectLst/>
      </dsp:spPr>
      <dsp:style>
        <a:lnRef idx="0">
          <a:scrgbClr r="0" g="0" b="0"/>
        </a:lnRef>
        <a:fillRef idx="0">
          <a:scrgbClr r="0" g="0" b="0"/>
        </a:fillRef>
        <a:effectRef idx="0">
          <a:scrgbClr r="0" g="0" b="0"/>
        </a:effectRef>
        <a:fontRef idx="minor"/>
      </dsp:style>
    </dsp:sp>
    <dsp:sp modelId="{28B4E7FA-4043-4532-85FB-272064C91297}">
      <dsp:nvSpPr>
        <dsp:cNvPr id="0" name=""/>
        <dsp:cNvSpPr/>
      </dsp:nvSpPr>
      <dsp:spPr>
        <a:xfrm rot="5400000">
          <a:off x="3949771" y="3856723"/>
          <a:ext cx="1476549" cy="128459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ru-RU" sz="3600" b="1" kern="1200" dirty="0">
              <a:solidFill>
                <a:schemeClr val="tx1"/>
              </a:solidFill>
            </a:rPr>
            <a:t>….</a:t>
          </a:r>
        </a:p>
      </dsp:txBody>
      <dsp:txXfrm rot="-5400000">
        <a:off x="4245929" y="3990844"/>
        <a:ext cx="884232" cy="101635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C648B-BD1E-4955-A86D-832C3AB24B18}" type="datetimeFigureOut">
              <a:rPr lang="en-US" smtClean="0"/>
              <a:t>1/22/20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D4587-DEAC-4E76-8DD3-5D2756A03387}" type="slidenum">
              <a:rPr lang="en-US" smtClean="0"/>
              <a:t>‹#›</a:t>
            </a:fld>
            <a:endParaRPr lang="en-US"/>
          </a:p>
        </p:txBody>
      </p:sp>
    </p:spTree>
    <p:extLst>
      <p:ext uri="{BB962C8B-B14F-4D97-AF65-F5344CB8AC3E}">
        <p14:creationId xmlns:p14="http://schemas.microsoft.com/office/powerpoint/2010/main" val="347571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A039FAAF-3CDD-B24A-83A5-CF3392E2DB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a:extLst>
              <a:ext uri="{FF2B5EF4-FFF2-40B4-BE49-F238E27FC236}">
                <a16:creationId xmlns:a16="http://schemas.microsoft.com/office/drawing/2014/main" id="{06B4EA9C-63FC-ED4D-95D0-6B0DB78F3F40}"/>
              </a:ext>
            </a:extLst>
          </p:cNvPr>
          <p:cNvSpPr>
            <a:spLocks noGrp="1" noChangeArrowheads="1"/>
          </p:cNvSpPr>
          <p:nvPr>
            <p:ph type="body" idx="1"/>
          </p:nvPr>
        </p:nvSpPr>
        <p:spPr bwMode="auto">
          <a:xfrm>
            <a:off x="915988" y="4344988"/>
            <a:ext cx="5026025" cy="3132137"/>
          </a:xfrm>
        </p:spPr>
        <p:txBody>
          <a:bodyPr>
            <a:normAutofit fontScale="92500" lnSpcReduction="20000"/>
          </a:bodyPr>
          <a:lstStyle/>
          <a:p>
            <a:pPr>
              <a:defRPr/>
            </a:pPr>
            <a:r>
              <a:rPr lang="en-GB" altLang="ru-RU" dirty="0">
                <a:latin typeface="Arial" panose="020B0604020202020204" pitchFamily="34" charset="0"/>
              </a:rPr>
              <a:t>Create conscious incompetence here.  Create a thirst.  This sets you up to talk about this as a comprehensive approach to the subject.</a:t>
            </a:r>
          </a:p>
          <a:p>
            <a:pPr>
              <a:defRPr/>
            </a:pPr>
            <a:r>
              <a:rPr lang="en-GB" altLang="ru-RU" dirty="0">
                <a:latin typeface="Arial" panose="020B0604020202020204" pitchFamily="34" charset="0"/>
              </a:rPr>
              <a:t>On research:  Explain we have begun with research into the role of the KAM - for instance ave KAM looks after 4.18 accounts. The majority of KAMs come from either a senior sales or sales mgmt position but  a few come into the role from product development etc.</a:t>
            </a:r>
          </a:p>
          <a:p>
            <a:pPr>
              <a:defRPr/>
            </a:pPr>
            <a:r>
              <a:rPr lang="en-GB" altLang="ru-RU" dirty="0">
                <a:latin typeface="Arial" panose="020B0604020202020204" pitchFamily="34" charset="0"/>
              </a:rPr>
              <a:t>Explain we are working with St Gallen to carry out an in depth European KAM research  in 2003.</a:t>
            </a:r>
          </a:p>
          <a:p>
            <a:pPr>
              <a:defRPr/>
            </a:pPr>
            <a:r>
              <a:rPr lang="en-GB" altLang="ru-RU" dirty="0">
                <a:latin typeface="Arial" panose="020B0604020202020204" pitchFamily="34" charset="0"/>
              </a:rPr>
              <a:t>Importance of using research to validate.  Stress the professionalism that we are bringing to bear on the subject with a 3 way partnership Mercuri - St Gallen - Clients.</a:t>
            </a:r>
          </a:p>
          <a:p>
            <a:pPr>
              <a:defRPr/>
            </a:pPr>
            <a:r>
              <a:rPr lang="en-GB" altLang="ru-RU" dirty="0">
                <a:latin typeface="Arial" panose="020B0604020202020204" pitchFamily="34" charset="0"/>
              </a:rPr>
              <a:t>Refer to book.</a:t>
            </a:r>
          </a:p>
          <a:p>
            <a:pPr>
              <a:defRPr/>
            </a:pPr>
            <a:r>
              <a:rPr lang="en-GB" altLang="ru-RU" dirty="0">
                <a:latin typeface="Arial" panose="020B0604020202020204" pitchFamily="34" charset="0"/>
              </a:rPr>
              <a:t>One case study may help until we have further research.. In mid 1999 we worked with 12 key account teams from a pensions company.  We helped them put together and implement KA plans.  The company measured the sales to those accounts in the 1st half of ‘99 and again in the 1st half of 2000 and compared with a control group.  The control group saw a 25% increase (the market was in a growth phase) but the 12 selected accounts which had KAM methodologies applied showed a 102% increase.  Not conclusive (there may have been external factors in this non-scientific analysis) but a strong commercial indication that KAM makes a difference!</a:t>
            </a:r>
          </a:p>
        </p:txBody>
      </p:sp>
      <p:sp>
        <p:nvSpPr>
          <p:cNvPr id="65539" name="Номер слайда 3">
            <a:extLst>
              <a:ext uri="{FF2B5EF4-FFF2-40B4-BE49-F238E27FC236}">
                <a16:creationId xmlns:a16="http://schemas.microsoft.com/office/drawing/2014/main" id="{8752939D-DA1D-A641-8BAC-452D112B98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8D864A-8D34-E749-856F-EFB8249EA6D5}" type="slidenum">
              <a:rPr lang="fi-FI" altLang="ru-RU" smtClean="0">
                <a:solidFill>
                  <a:srgbClr val="000000"/>
                </a:solidFill>
                <a:latin typeface="Gill Sans" panose="020B0502020104020203" pitchFamily="34" charset="-79"/>
                <a:ea typeface="ヒラギノ角ゴ ProN W3" panose="020B0300000000000000" pitchFamily="34" charset="-128"/>
                <a:cs typeface="ヒラギノ角ゴ ProN W3" panose="020B0300000000000000" pitchFamily="34" charset="-128"/>
                <a:sym typeface="Gill Sans" panose="020B0502020104020203" pitchFamily="34" charset="-79"/>
              </a:rPr>
              <a:pPr>
                <a:spcBef>
                  <a:spcPct val="0"/>
                </a:spcBef>
              </a:pPr>
              <a:t>8</a:t>
            </a:fld>
            <a:endParaRPr lang="fi-FI" altLang="ru-RU">
              <a:solidFill>
                <a:srgbClr val="000000"/>
              </a:solidFill>
              <a:latin typeface="Gill Sans" panose="020B0502020104020203" pitchFamily="34" charset="-79"/>
              <a:ea typeface="ヒラギノ角ゴ ProN W3" panose="020B0300000000000000" pitchFamily="34" charset="-128"/>
              <a:cs typeface="ヒラギノ角ゴ ProN W3" panose="020B0300000000000000" pitchFamily="34" charset="-128"/>
              <a:sym typeface="Gill Sans" panose="020B0502020104020203" pitchFamily="34" charset="-79"/>
            </a:endParaRPr>
          </a:p>
        </p:txBody>
      </p:sp>
    </p:spTree>
    <p:extLst>
      <p:ext uri="{BB962C8B-B14F-4D97-AF65-F5344CB8AC3E}">
        <p14:creationId xmlns:p14="http://schemas.microsoft.com/office/powerpoint/2010/main" val="266414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a:extLst>
              <a:ext uri="{FF2B5EF4-FFF2-40B4-BE49-F238E27FC236}">
                <a16:creationId xmlns:a16="http://schemas.microsoft.com/office/drawing/2014/main" id="{DB6F9075-D641-4A2C-8A74-70D395A79C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a:extLst>
              <a:ext uri="{FF2B5EF4-FFF2-40B4-BE49-F238E27FC236}">
                <a16:creationId xmlns:a16="http://schemas.microsoft.com/office/drawing/2014/main" id="{7CD4BB5C-B425-4BC6-B265-9220B4D94B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На слайде представлены картинки символизирующие подразделения компании. Каждое из этих подразделений может создавать определенную ценность для клиента. Например: научно-исследовательские подразделения  (в английском языке используется термин Research &amp; Development (R&amp;D)) создают новые товары и продукты; производственные площадки могут производить много товаров; логистические подразделения могут предлагать услуги по доставке товара в удобные сроки, в самые дальние регионы; маркетинговые подразделения помогают увеличивать спрос на продукцию через рекламу; финансовые подразделения могут предложить удобные финансовые схемы оплаты и кредитные программы; подразделения по развитию продаж могут предложить разные виды обучения и консультирования; и наконец, сервисные подразделения помогают своим клиентам обеспечивать качественное постпродажное обслуживание. Так вот ценность компании могут создавать только 1-3 подразделения. </a:t>
            </a:r>
          </a:p>
        </p:txBody>
      </p:sp>
      <p:sp>
        <p:nvSpPr>
          <p:cNvPr id="38916" name="Номер слайда 3">
            <a:extLst>
              <a:ext uri="{FF2B5EF4-FFF2-40B4-BE49-F238E27FC236}">
                <a16:creationId xmlns:a16="http://schemas.microsoft.com/office/drawing/2014/main" id="{6BE7EC88-8E6C-4DC8-84C2-10EDAD5CE0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607EA4-3FA8-4742-A80A-A60C45334209}" type="slidenum">
              <a:rPr lang="ru-RU" altLang="ru-RU" smtClean="0">
                <a:solidFill>
                  <a:srgbClr val="000000"/>
                </a:solidFill>
              </a:rPr>
              <a:pPr/>
              <a:t>11</a:t>
            </a:fld>
            <a:endParaRPr lang="ru-RU" altLang="ru-RU">
              <a:solidFill>
                <a:srgbClr val="000000"/>
              </a:solidFill>
            </a:endParaRPr>
          </a:p>
        </p:txBody>
      </p:sp>
    </p:spTree>
    <p:extLst>
      <p:ext uri="{BB962C8B-B14F-4D97-AF65-F5344CB8AC3E}">
        <p14:creationId xmlns:p14="http://schemas.microsoft.com/office/powerpoint/2010/main" val="14398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D4721BB9-E1C9-4772-AE7C-A8A9984AE449}"/>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C3A792DB-2794-4E1D-987E-44C9DC740F9F}"/>
              </a:ext>
            </a:extLst>
          </p:cNvPr>
          <p:cNvSpPr>
            <a:spLocks noGrp="1" noChangeArrowheads="1"/>
          </p:cNvSpPr>
          <p:nvPr>
            <p:ph type="body" idx="1"/>
          </p:nvPr>
        </p:nvSpPr>
        <p:spPr bwMode="auto">
          <a:xfrm>
            <a:off x="666750" y="4714875"/>
            <a:ext cx="5335588" cy="4468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ru-RU"/>
          </a:p>
        </p:txBody>
      </p:sp>
    </p:spTree>
    <p:extLst>
      <p:ext uri="{BB962C8B-B14F-4D97-AF65-F5344CB8AC3E}">
        <p14:creationId xmlns:p14="http://schemas.microsoft.com/office/powerpoint/2010/main" val="245954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ru-RU" dirty="0"/>
          </a:p>
        </p:txBody>
      </p:sp>
      <p:sp>
        <p:nvSpPr>
          <p:cNvPr id="1054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a:spcBef>
                <a:spcPct val="0"/>
              </a:spcBef>
            </a:pPr>
            <a:fld id="{263819C8-7342-45A7-9FE7-A91FE635AE61}" type="slidenum">
              <a:rPr lang="en-US" altLang="ru-RU" smtClean="0">
                <a:solidFill>
                  <a:srgbClr val="000000"/>
                </a:solidFill>
                <a:latin typeface="Gill Sans"/>
                <a:ea typeface="ヒラギノ角ゴ ProN W3"/>
                <a:cs typeface="ヒラギノ角ゴ ProN W3"/>
              </a:rPr>
              <a:pPr>
                <a:spcBef>
                  <a:spcPct val="0"/>
                </a:spcBef>
              </a:pPr>
              <a:t>37</a:t>
            </a:fld>
            <a:endParaRPr lang="en-US" altLang="ru-RU" dirty="0">
              <a:solidFill>
                <a:srgbClr val="000000"/>
              </a:solidFill>
              <a:latin typeface="Gill Sans"/>
              <a:ea typeface="ヒラギノ角ゴ ProN W3"/>
              <a:cs typeface="ヒラギノ角ゴ ProN W3"/>
            </a:endParaRPr>
          </a:p>
        </p:txBody>
      </p:sp>
    </p:spTree>
    <p:extLst>
      <p:ext uri="{BB962C8B-B14F-4D97-AF65-F5344CB8AC3E}">
        <p14:creationId xmlns:p14="http://schemas.microsoft.com/office/powerpoint/2010/main" val="228465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6415088" y="8890000"/>
            <a:ext cx="442912"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600">
                <a:solidFill>
                  <a:schemeClr val="tx1"/>
                </a:solidFill>
                <a:latin typeface="Arial" panose="020B0604020202020204" pitchFamily="34" charset="0"/>
              </a:defRPr>
            </a:lvl1pPr>
            <a:lvl2pPr marL="742950" indent="-285750" defTabSz="903288">
              <a:defRPr sz="1600">
                <a:solidFill>
                  <a:schemeClr val="tx1"/>
                </a:solidFill>
                <a:latin typeface="Arial" panose="020B0604020202020204" pitchFamily="34" charset="0"/>
              </a:defRPr>
            </a:lvl2pPr>
            <a:lvl3pPr marL="1143000" indent="-228600" defTabSz="903288">
              <a:defRPr sz="1600">
                <a:solidFill>
                  <a:schemeClr val="tx1"/>
                </a:solidFill>
                <a:latin typeface="Arial" panose="020B0604020202020204" pitchFamily="34" charset="0"/>
              </a:defRPr>
            </a:lvl3pPr>
            <a:lvl4pPr marL="1600200" indent="-228600" defTabSz="903288">
              <a:defRPr sz="1600">
                <a:solidFill>
                  <a:schemeClr val="tx1"/>
                </a:solidFill>
                <a:latin typeface="Arial" panose="020B0604020202020204" pitchFamily="34" charset="0"/>
              </a:defRPr>
            </a:lvl4pPr>
            <a:lvl5pPr marL="2057400" indent="-228600" defTabSz="903288">
              <a:defRPr sz="16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600">
                <a:solidFill>
                  <a:schemeClr val="tx1"/>
                </a:solidFill>
                <a:latin typeface="Arial" panose="020B0604020202020204" pitchFamily="34" charset="0"/>
              </a:defRPr>
            </a:lvl9pPr>
          </a:lstStyle>
          <a:p>
            <a:fld id="{F4EAAA59-24AB-4CE1-9773-01881CD937E4}" type="slidenum">
              <a:rPr lang="fr-FR" altLang="ru-RU" sz="1200" smtClean="0">
                <a:solidFill>
                  <a:srgbClr val="000000"/>
                </a:solidFill>
                <a:ea typeface="Osaka"/>
                <a:cs typeface="Arial" panose="020B0604020202020204" pitchFamily="34" charset="0"/>
                <a:sym typeface="Gill Sans"/>
              </a:rPr>
              <a:pPr/>
              <a:t>44</a:t>
            </a:fld>
            <a:endParaRPr lang="fr-FR" altLang="ru-RU" sz="1200">
              <a:solidFill>
                <a:srgbClr val="000000"/>
              </a:solidFill>
              <a:ea typeface="Osaka"/>
              <a:cs typeface="Arial" panose="020B0604020202020204" pitchFamily="34" charset="0"/>
              <a:sym typeface="Gill Sans"/>
            </a:endParaRPr>
          </a:p>
        </p:txBody>
      </p:sp>
      <p:sp>
        <p:nvSpPr>
          <p:cNvPr id="82947"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bwMode="auto">
          <a:xfrm>
            <a:off x="3430588" y="1143000"/>
            <a:ext cx="3238500" cy="22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defRPr/>
            </a:pPr>
            <a:endParaRPr lang="en-GB" altLang="ru-RU"/>
          </a:p>
        </p:txBody>
      </p:sp>
    </p:spTree>
    <p:extLst>
      <p:ext uri="{BB962C8B-B14F-4D97-AF65-F5344CB8AC3E}">
        <p14:creationId xmlns:p14="http://schemas.microsoft.com/office/powerpoint/2010/main" val="313675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E1B98C5-4EED-46F1-A57F-5DE2911B3501}"/>
              </a:ext>
            </a:extLst>
          </p:cNvPr>
          <p:cNvSpPr>
            <a:spLocks noGrp="1"/>
          </p:cNvSpPr>
          <p:nvPr>
            <p:ph type="body" sz="quarter" idx="10"/>
          </p:nvPr>
        </p:nvSpPr>
        <p:spPr>
          <a:xfrm>
            <a:off x="529723" y="1409700"/>
            <a:ext cx="11146339" cy="47707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Заголовок 5">
            <a:extLst>
              <a:ext uri="{FF2B5EF4-FFF2-40B4-BE49-F238E27FC236}">
                <a16:creationId xmlns:a16="http://schemas.microsoft.com/office/drawing/2014/main" id="{893E3ADA-101C-47AE-9F61-A32171998E8C}"/>
              </a:ext>
            </a:extLst>
          </p:cNvPr>
          <p:cNvSpPr>
            <a:spLocks noGrp="1"/>
          </p:cNvSpPr>
          <p:nvPr>
            <p:ph type="title" hasCustomPrompt="1"/>
          </p:nvPr>
        </p:nvSpPr>
        <p:spPr>
          <a:xfrm>
            <a:off x="672942" y="365126"/>
            <a:ext cx="11003120" cy="637410"/>
          </a:xfrm>
        </p:spPr>
        <p:txBody>
          <a:bodyPr/>
          <a:lstStyle>
            <a:lvl1pPr algn="l">
              <a:defRPr>
                <a:solidFill>
                  <a:schemeClr val="tx2"/>
                </a:solidFill>
              </a:defRPr>
            </a:lvl1pPr>
          </a:lstStyle>
          <a:p>
            <a:r>
              <a:rPr lang="ru-RU" dirty="0"/>
              <a:t>ОБРАЗЕЦ ЗАГОЛОВКА</a:t>
            </a:r>
          </a:p>
        </p:txBody>
      </p:sp>
      <p:sp>
        <p:nvSpPr>
          <p:cNvPr id="8" name="Номер слайда 12">
            <a:extLst>
              <a:ext uri="{FF2B5EF4-FFF2-40B4-BE49-F238E27FC236}">
                <a16:creationId xmlns:a16="http://schemas.microsoft.com/office/drawing/2014/main" id="{27AA9E1F-2BA3-4276-9A8C-5F51FC8ADACF}"/>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
        <p:nvSpPr>
          <p:cNvPr id="9" name="Прямоугольник 8">
            <a:extLst>
              <a:ext uri="{FF2B5EF4-FFF2-40B4-BE49-F238E27FC236}">
                <a16:creationId xmlns:a16="http://schemas.microsoft.com/office/drawing/2014/main" id="{CEF07C60-CA33-4E34-8FA4-4414117A2959}"/>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04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2A3A140-06BE-4AAB-B35F-E7C33C98C3BE}"/>
              </a:ext>
            </a:extLst>
          </p:cNvPr>
          <p:cNvSpPr/>
          <p:nvPr userDrawn="1"/>
        </p:nvSpPr>
        <p:spPr>
          <a:xfrm>
            <a:off x="3312861" y="6456326"/>
            <a:ext cx="6712487" cy="285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7">
            <a:extLst>
              <a:ext uri="{FF2B5EF4-FFF2-40B4-BE49-F238E27FC236}">
                <a16:creationId xmlns:a16="http://schemas.microsoft.com/office/drawing/2014/main" id="{2369C48B-80A8-4AC8-A1F7-E4BDE6362CA9}"/>
              </a:ext>
            </a:extLst>
          </p:cNvPr>
          <p:cNvSpPr/>
          <p:nvPr userDrawn="1"/>
        </p:nvSpPr>
        <p:spPr>
          <a:xfrm>
            <a:off x="0" y="0"/>
            <a:ext cx="12192000" cy="6858000"/>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95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2A3A140-06BE-4AAB-B35F-E7C33C98C3BE}"/>
              </a:ext>
            </a:extLst>
          </p:cNvPr>
          <p:cNvSpPr/>
          <p:nvPr userDrawn="1"/>
        </p:nvSpPr>
        <p:spPr>
          <a:xfrm>
            <a:off x="3312861" y="6456326"/>
            <a:ext cx="6712487" cy="285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5">
            <a:extLst>
              <a:ext uri="{FF2B5EF4-FFF2-40B4-BE49-F238E27FC236}">
                <a16:creationId xmlns:a16="http://schemas.microsoft.com/office/drawing/2014/main" id="{C26AAE27-1B62-4FA0-BC69-3B6ECC82D945}"/>
              </a:ext>
            </a:extLst>
          </p:cNvPr>
          <p:cNvSpPr>
            <a:spLocks noGrp="1"/>
          </p:cNvSpPr>
          <p:nvPr>
            <p:ph type="title" hasCustomPrompt="1"/>
          </p:nvPr>
        </p:nvSpPr>
        <p:spPr>
          <a:xfrm>
            <a:off x="672942" y="365126"/>
            <a:ext cx="11003120" cy="637410"/>
          </a:xfrm>
        </p:spPr>
        <p:txBody>
          <a:bodyPr/>
          <a:lstStyle>
            <a:lvl1pPr algn="l">
              <a:defRPr>
                <a:solidFill>
                  <a:schemeClr val="tx2"/>
                </a:solidFill>
              </a:defRPr>
            </a:lvl1pPr>
          </a:lstStyle>
          <a:p>
            <a:r>
              <a:rPr lang="ru-RU" dirty="0"/>
              <a:t>ОБРАЗЕЦ ЗАГОЛОВКА</a:t>
            </a:r>
          </a:p>
        </p:txBody>
      </p:sp>
      <p:sp>
        <p:nvSpPr>
          <p:cNvPr id="5" name="Прямоугольник 4">
            <a:extLst>
              <a:ext uri="{FF2B5EF4-FFF2-40B4-BE49-F238E27FC236}">
                <a16:creationId xmlns:a16="http://schemas.microsoft.com/office/drawing/2014/main" id="{C3185C53-1FDD-4642-B367-3FAA777AAFC3}"/>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221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0" name="Picture Placeholder 8"/>
          <p:cNvSpPr>
            <a:spLocks noGrp="1"/>
          </p:cNvSpPr>
          <p:nvPr>
            <p:ph type="pic" idx="13"/>
          </p:nvPr>
        </p:nvSpPr>
        <p:spPr>
          <a:xfrm>
            <a:off x="2" y="0"/>
            <a:ext cx="12192001" cy="4278523"/>
          </a:xfrm>
          <a:prstGeom prst="rect">
            <a:avLst/>
          </a:prstGeom>
        </p:spPr>
        <p:txBody>
          <a:bodyPr lIns="91439" rIns="91439">
            <a:noAutofit/>
          </a:bodyPr>
          <a:lstStyle/>
          <a:p>
            <a:endParaRP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98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4EE444BA-AC1F-48D0-B55E-3C1E401EBD1C}" type="slidenum">
              <a:rPr lang="ru-RU" smtClean="0"/>
              <a:pPr/>
              <a:t>‹#›</a:t>
            </a:fld>
            <a:endParaRPr lang="ru-RU" dirty="0"/>
          </a:p>
        </p:txBody>
      </p:sp>
      <p:sp>
        <p:nvSpPr>
          <p:cNvPr id="7" name="Прямоугольник 6">
            <a:extLst>
              <a:ext uri="{FF2B5EF4-FFF2-40B4-BE49-F238E27FC236}">
                <a16:creationId xmlns:a16="http://schemas.microsoft.com/office/drawing/2014/main" id="{C335C777-B180-4B12-A429-057AD26A3BD5}"/>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1021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6" name="Rectangle 2"/>
          <p:cNvSpPr>
            <a:spLocks noChangeArrowheads="1"/>
          </p:cNvSpPr>
          <p:nvPr userDrawn="1"/>
        </p:nvSpPr>
        <p:spPr bwMode="gray">
          <a:xfrm>
            <a:off x="527050" y="1009650"/>
            <a:ext cx="11953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fontAlgn="base">
              <a:spcBef>
                <a:spcPct val="0"/>
              </a:spcBef>
              <a:spcAft>
                <a:spcPct val="0"/>
              </a:spcAft>
              <a:defRPr>
                <a:solidFill>
                  <a:schemeClr val="tx1"/>
                </a:solidFill>
                <a:latin typeface="Calibri" panose="020F0502020204030204" pitchFamily="34" charset="0"/>
              </a:defRPr>
            </a:lvl6pPr>
            <a:lvl7pPr marL="2971800" indent="-228600" defTabSz="609600" fontAlgn="base">
              <a:spcBef>
                <a:spcPct val="0"/>
              </a:spcBef>
              <a:spcAft>
                <a:spcPct val="0"/>
              </a:spcAft>
              <a:defRPr>
                <a:solidFill>
                  <a:schemeClr val="tx1"/>
                </a:solidFill>
                <a:latin typeface="Calibri" panose="020F0502020204030204" pitchFamily="34" charset="0"/>
              </a:defRPr>
            </a:lvl7pPr>
            <a:lvl8pPr marL="3429000" indent="-228600" defTabSz="609600" fontAlgn="base">
              <a:spcBef>
                <a:spcPct val="0"/>
              </a:spcBef>
              <a:spcAft>
                <a:spcPct val="0"/>
              </a:spcAft>
              <a:defRPr>
                <a:solidFill>
                  <a:schemeClr val="tx1"/>
                </a:solidFill>
                <a:latin typeface="Calibri" panose="020F0502020204030204" pitchFamily="34" charset="0"/>
              </a:defRPr>
            </a:lvl8pPr>
            <a:lvl9pPr marL="3886200" indent="-228600" defTabSz="609600" fontAlgn="base">
              <a:spcBef>
                <a:spcPct val="0"/>
              </a:spcBef>
              <a:spcAft>
                <a:spcPct val="0"/>
              </a:spcAft>
              <a:defRPr>
                <a:solidFill>
                  <a:schemeClr val="tx1"/>
                </a:solidFill>
                <a:latin typeface="Calibri" panose="020F0502020204030204" pitchFamily="34" charset="0"/>
              </a:defRPr>
            </a:lvl9pPr>
          </a:lstStyle>
          <a:p>
            <a:pPr eaLnBrk="1" hangingPunct="1">
              <a:defRPr/>
            </a:pPr>
            <a:fld id="{2782DB97-5D09-4965-91DA-2D032EFCCB9F}" type="slidenum">
              <a:rPr lang="sv-SE" altLang="ru-RU" sz="1600" b="1" smtClean="0">
                <a:solidFill>
                  <a:schemeClr val="bg1"/>
                </a:solidFill>
                <a:ea typeface="ヒラギノ角ゴ ProN W3"/>
                <a:cs typeface="ヒラギノ角ゴ ProN W3"/>
              </a:rPr>
              <a:pPr eaLnBrk="1" hangingPunct="1">
                <a:defRPr/>
              </a:pPr>
              <a:t>‹#›</a:t>
            </a:fld>
            <a:endParaRPr lang="sv-SE" altLang="ru-RU" sz="1200">
              <a:solidFill>
                <a:schemeClr val="bg1"/>
              </a:solidFill>
              <a:ea typeface="ヒラギノ角ゴ ProN W3"/>
              <a:cs typeface="ヒラギノ角ゴ ProN W3"/>
            </a:endParaRPr>
          </a:p>
        </p:txBody>
      </p:sp>
      <p:sp>
        <p:nvSpPr>
          <p:cNvPr id="11" name="Текст 2"/>
          <p:cNvSpPr>
            <a:spLocks noGrp="1"/>
          </p:cNvSpPr>
          <p:nvPr>
            <p:ph type="body" idx="11"/>
          </p:nvPr>
        </p:nvSpPr>
        <p:spPr>
          <a:xfrm>
            <a:off x="2680282" y="1665614"/>
            <a:ext cx="5386917" cy="326552"/>
          </a:xfrm>
          <a:prstGeom prst="rect">
            <a:avLst/>
          </a:prstGeom>
        </p:spPr>
        <p:txBody>
          <a:bodyPr anchor="b"/>
          <a:lstStyle>
            <a:lvl1pPr marL="0" indent="0">
              <a:buNone/>
              <a:defRPr sz="1633" b="1" i="1">
                <a:solidFill>
                  <a:srgbClr val="4B92DB"/>
                </a:solidFill>
                <a:latin typeface="Myriad Pro" pitchFamily="34" charset="0"/>
              </a:defRPr>
            </a:lvl1pPr>
            <a:lvl2pPr marL="451545" indent="0">
              <a:buNone/>
              <a:defRPr sz="1995" b="1"/>
            </a:lvl2pPr>
            <a:lvl3pPr marL="903091" indent="0">
              <a:buNone/>
              <a:defRPr sz="1814" b="1"/>
            </a:lvl3pPr>
            <a:lvl4pPr marL="1354636" indent="0">
              <a:buNone/>
              <a:defRPr sz="1542" b="1"/>
            </a:lvl4pPr>
            <a:lvl5pPr marL="1806182" indent="0">
              <a:buNone/>
              <a:defRPr sz="1542" b="1"/>
            </a:lvl5pPr>
            <a:lvl6pPr marL="2257727" indent="0">
              <a:buNone/>
              <a:defRPr sz="1542" b="1"/>
            </a:lvl6pPr>
            <a:lvl7pPr marL="2709272" indent="0">
              <a:buNone/>
              <a:defRPr sz="1542" b="1"/>
            </a:lvl7pPr>
            <a:lvl8pPr marL="3160819" indent="0">
              <a:buNone/>
              <a:defRPr sz="1542" b="1"/>
            </a:lvl8pPr>
            <a:lvl9pPr marL="3612364" indent="0">
              <a:buNone/>
              <a:defRPr sz="1542" b="1"/>
            </a:lvl9pPr>
          </a:lstStyle>
          <a:p>
            <a:pPr lvl="0"/>
            <a:r>
              <a:rPr lang="ru-RU"/>
              <a:t>Образец текста</a:t>
            </a:r>
          </a:p>
        </p:txBody>
      </p:sp>
      <p:sp>
        <p:nvSpPr>
          <p:cNvPr id="12" name="Объект 2"/>
          <p:cNvSpPr>
            <a:spLocks noGrp="1"/>
          </p:cNvSpPr>
          <p:nvPr>
            <p:ph sz="half" idx="14"/>
          </p:nvPr>
        </p:nvSpPr>
        <p:spPr>
          <a:xfrm>
            <a:off x="2924464" y="71682"/>
            <a:ext cx="8754295" cy="222408"/>
          </a:xfrm>
          <a:prstGeom prst="rect">
            <a:avLst/>
          </a:prstGeom>
          <a:noFill/>
        </p:spPr>
        <p:txBody>
          <a:bodyPr anchor="ctr"/>
          <a:lstStyle>
            <a:lvl1pPr marL="0" indent="0">
              <a:buNone/>
              <a:defRPr sz="1451" b="1">
                <a:solidFill>
                  <a:schemeClr val="bg1"/>
                </a:solidFill>
              </a:defRPr>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ru-RU"/>
              <a:t>Образец текста</a:t>
            </a:r>
          </a:p>
        </p:txBody>
      </p:sp>
      <p:sp>
        <p:nvSpPr>
          <p:cNvPr id="13" name="Текст 23"/>
          <p:cNvSpPr>
            <a:spLocks noGrp="1"/>
          </p:cNvSpPr>
          <p:nvPr>
            <p:ph type="body" sz="quarter" idx="17"/>
          </p:nvPr>
        </p:nvSpPr>
        <p:spPr>
          <a:xfrm>
            <a:off x="2680281" y="2188100"/>
            <a:ext cx="4318812" cy="4049259"/>
          </a:xfrm>
          <a:prstGeom prst="rect">
            <a:avLst/>
          </a:prstGeom>
        </p:spPr>
        <p:txBody>
          <a:bodyPr/>
          <a:lstStyle>
            <a:lvl1pPr marL="0" indent="0">
              <a:buFontTx/>
              <a:buNone/>
              <a:defRPr sz="1451">
                <a:solidFill>
                  <a:srgbClr val="000000"/>
                </a:solidFill>
              </a:defRPr>
            </a:lvl1pPr>
            <a:lvl2pPr>
              <a:defRPr sz="1361">
                <a:solidFill>
                  <a:srgbClr val="000000"/>
                </a:solidFill>
              </a:defRPr>
            </a:lvl2pPr>
            <a:lvl3pPr>
              <a:defRPr sz="1361">
                <a:solidFill>
                  <a:srgbClr val="000000"/>
                </a:solidFill>
              </a:defRPr>
            </a:lvl3pPr>
            <a:lvl4pPr>
              <a:defRPr sz="1361">
                <a:solidFill>
                  <a:srgbClr val="000000"/>
                </a:solidFill>
              </a:defRPr>
            </a:lvl4pPr>
            <a:lvl5pPr>
              <a:defRPr sz="1361">
                <a:solidFill>
                  <a:srgbClr val="000000"/>
                </a:solidFill>
              </a:defRPr>
            </a:lvl5pPr>
          </a:lstStyle>
          <a:p>
            <a:pPr lvl="0"/>
            <a:r>
              <a:rPr lang="ru-RU" dirty="0"/>
              <a:t>Образец текста</a:t>
            </a:r>
          </a:p>
        </p:txBody>
      </p:sp>
      <p:sp>
        <p:nvSpPr>
          <p:cNvPr id="14" name="Текст 23"/>
          <p:cNvSpPr>
            <a:spLocks noGrp="1"/>
          </p:cNvSpPr>
          <p:nvPr>
            <p:ph type="body" sz="quarter" idx="18"/>
          </p:nvPr>
        </p:nvSpPr>
        <p:spPr>
          <a:xfrm>
            <a:off x="7250192" y="2188099"/>
            <a:ext cx="4318812" cy="4049259"/>
          </a:xfrm>
          <a:prstGeom prst="rect">
            <a:avLst/>
          </a:prstGeom>
        </p:spPr>
        <p:txBody>
          <a:bodyPr/>
          <a:lstStyle>
            <a:lvl1pPr marL="0" indent="0">
              <a:buFontTx/>
              <a:buNone/>
              <a:defRPr sz="1451">
                <a:solidFill>
                  <a:srgbClr val="000000"/>
                </a:solidFill>
              </a:defRPr>
            </a:lvl1pPr>
            <a:lvl2pPr>
              <a:defRPr sz="1361">
                <a:solidFill>
                  <a:srgbClr val="000000"/>
                </a:solidFill>
              </a:defRPr>
            </a:lvl2pPr>
            <a:lvl3pPr>
              <a:defRPr sz="1361">
                <a:solidFill>
                  <a:srgbClr val="000000"/>
                </a:solidFill>
              </a:defRPr>
            </a:lvl3pPr>
            <a:lvl4pPr>
              <a:defRPr sz="1361">
                <a:solidFill>
                  <a:srgbClr val="000000"/>
                </a:solidFill>
              </a:defRPr>
            </a:lvl4pPr>
            <a:lvl5pPr>
              <a:defRPr sz="1361">
                <a:solidFill>
                  <a:srgbClr val="000000"/>
                </a:solidFill>
              </a:defRPr>
            </a:lvl5pPr>
          </a:lstStyle>
          <a:p>
            <a:pPr lvl="0"/>
            <a:r>
              <a:rPr lang="ru-RU" dirty="0"/>
              <a:t>Образец текста</a:t>
            </a:r>
          </a:p>
        </p:txBody>
      </p:sp>
      <p:sp>
        <p:nvSpPr>
          <p:cNvPr id="7" name="Прямоугольник 6">
            <a:extLst>
              <a:ext uri="{FF2B5EF4-FFF2-40B4-BE49-F238E27FC236}">
                <a16:creationId xmlns:a16="http://schemas.microsoft.com/office/drawing/2014/main" id="{83FC32E6-FBA5-4BCF-A0B1-1DE2D0E95323}"/>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81517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333229-750E-4600-BBB3-B9B185306F87}"/>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453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339EB8-6E9D-4FB6-A962-904FACE2943D}"/>
              </a:ext>
            </a:extLst>
          </p:cNvPr>
          <p:cNvSpPr>
            <a:spLocks noGrp="1"/>
          </p:cNvSpPr>
          <p:nvPr>
            <p:ph type="pic" sz="quarter" idx="10" hasCustomPrompt="1"/>
          </p:nvPr>
        </p:nvSpPr>
        <p:spPr>
          <a:xfrm>
            <a:off x="1834781" y="2294513"/>
            <a:ext cx="1850760" cy="1850760"/>
          </a:xfrm>
          <a:custGeom>
            <a:avLst/>
            <a:gdLst>
              <a:gd name="connsiteX0" fmla="*/ 925380 w 1850760"/>
              <a:gd name="connsiteY0" fmla="*/ 0 h 1850760"/>
              <a:gd name="connsiteX1" fmla="*/ 1850760 w 1850760"/>
              <a:gd name="connsiteY1" fmla="*/ 925380 h 1850760"/>
              <a:gd name="connsiteX2" fmla="*/ 925380 w 1850760"/>
              <a:gd name="connsiteY2" fmla="*/ 1850760 h 1850760"/>
              <a:gd name="connsiteX3" fmla="*/ 0 w 1850760"/>
              <a:gd name="connsiteY3" fmla="*/ 925380 h 1850760"/>
              <a:gd name="connsiteX4" fmla="*/ 925380 w 1850760"/>
              <a:gd name="connsiteY4" fmla="*/ 0 h 185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760" h="1850760">
                <a:moveTo>
                  <a:pt x="925380" y="0"/>
                </a:moveTo>
                <a:cubicBezTo>
                  <a:pt x="1436453" y="0"/>
                  <a:pt x="1850760" y="414307"/>
                  <a:pt x="1850760" y="925380"/>
                </a:cubicBezTo>
                <a:cubicBezTo>
                  <a:pt x="1850760" y="1436453"/>
                  <a:pt x="1436453" y="1850760"/>
                  <a:pt x="925380" y="1850760"/>
                </a:cubicBezTo>
                <a:cubicBezTo>
                  <a:pt x="414307" y="1850760"/>
                  <a:pt x="0" y="1436453"/>
                  <a:pt x="0" y="925380"/>
                </a:cubicBezTo>
                <a:cubicBezTo>
                  <a:pt x="0" y="414307"/>
                  <a:pt x="414307" y="0"/>
                  <a:pt x="925380" y="0"/>
                </a:cubicBezTo>
                <a:close/>
              </a:path>
            </a:pathLst>
          </a:custGeom>
          <a:solidFill>
            <a:schemeClr val="bg1">
              <a:lumMod val="95000"/>
            </a:schemeClr>
          </a:solidFill>
          <a:ln w="19050">
            <a:solidFill>
              <a:schemeClr val="accent1"/>
            </a:solidFill>
          </a:ln>
        </p:spPr>
        <p:txBody>
          <a:bodyPr wrap="square" anchor="ctr" anchorCtr="1">
            <a:noAutofit/>
          </a:bodyPr>
          <a:lstStyle>
            <a:lvl1pPr marL="0" indent="0">
              <a:buNone/>
              <a:defRPr sz="1400"/>
            </a:lvl1pPr>
          </a:lstStyle>
          <a:p>
            <a:r>
              <a:rPr lang="en-US" dirty="0"/>
              <a:t>Image</a:t>
            </a:r>
          </a:p>
        </p:txBody>
      </p:sp>
      <p:sp>
        <p:nvSpPr>
          <p:cNvPr id="3" name="Прямоугольник 2">
            <a:extLst>
              <a:ext uri="{FF2B5EF4-FFF2-40B4-BE49-F238E27FC236}">
                <a16:creationId xmlns:a16="http://schemas.microsoft.com/office/drawing/2014/main" id="{43826BC2-97FA-4FF7-AEDB-27D0582D8A50}"/>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386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6" name="Номер слайда 5"/>
          <p:cNvSpPr>
            <a:spLocks noGrp="1"/>
          </p:cNvSpPr>
          <p:nvPr>
            <p:ph type="sldNum" sz="quarter" idx="12"/>
          </p:nvPr>
        </p:nvSpPr>
        <p:spPr/>
        <p:txBody>
          <a:bodyPr/>
          <a:lstStyle/>
          <a:p>
            <a:fld id="{C684C106-11AD-4489-95D9-98DD5014ABE6}" type="slidenum">
              <a:rPr lang="ru-RU" smtClean="0"/>
              <a:t>‹#›</a:t>
            </a:fld>
            <a:endParaRPr lang="ru-RU" dirty="0"/>
          </a:p>
        </p:txBody>
      </p:sp>
      <p:sp>
        <p:nvSpPr>
          <p:cNvPr id="7" name="Прямоугольник 6">
            <a:extLst>
              <a:ext uri="{FF2B5EF4-FFF2-40B4-BE49-F238E27FC236}">
                <a16:creationId xmlns:a16="http://schemas.microsoft.com/office/drawing/2014/main" id="{969C8AFF-7E08-47E3-97A0-3C01C93142A3}"/>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794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EE444BA-AC1F-48D0-B55E-3C1E401EBD1C}" type="slidenum">
              <a:rPr lang="ru-RU" smtClean="0"/>
              <a:t>‹#›</a:t>
            </a:fld>
            <a:endParaRPr lang="ru-RU" dirty="0"/>
          </a:p>
        </p:txBody>
      </p:sp>
      <p:sp>
        <p:nvSpPr>
          <p:cNvPr id="6" name="Прямоугольник 5">
            <a:extLst>
              <a:ext uri="{FF2B5EF4-FFF2-40B4-BE49-F238E27FC236}">
                <a16:creationId xmlns:a16="http://schemas.microsoft.com/office/drawing/2014/main" id="{2E755C5F-1134-4601-9C64-DA1F3C6E229D}"/>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2574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9863" y="0"/>
            <a:ext cx="9913815" cy="757238"/>
          </a:xfrm>
        </p:spPr>
        <p:txBody>
          <a:bodyPr/>
          <a:lstStyle/>
          <a:p>
            <a:r>
              <a:rPr lang="en-US"/>
              <a:t>Click to edit Master title style</a:t>
            </a:r>
            <a:endParaRPr lang="sl-SI"/>
          </a:p>
        </p:txBody>
      </p:sp>
      <p:sp>
        <p:nvSpPr>
          <p:cNvPr id="3" name="Table Placeholder 2"/>
          <p:cNvSpPr>
            <a:spLocks noGrp="1"/>
          </p:cNvSpPr>
          <p:nvPr>
            <p:ph type="tbl" idx="1"/>
          </p:nvPr>
        </p:nvSpPr>
        <p:spPr>
          <a:xfrm>
            <a:off x="406400" y="1131888"/>
            <a:ext cx="10753969" cy="4087812"/>
          </a:xfrm>
        </p:spPr>
        <p:txBody>
          <a:bodyPr/>
          <a:lstStyle/>
          <a:p>
            <a:pPr lvl="0"/>
            <a:endParaRPr lang="sl-SI" noProof="0"/>
          </a:p>
        </p:txBody>
      </p:sp>
      <p:sp>
        <p:nvSpPr>
          <p:cNvPr id="4" name="Rectangle 66">
            <a:extLst>
              <a:ext uri="{FF2B5EF4-FFF2-40B4-BE49-F238E27FC236}">
                <a16:creationId xmlns:a16="http://schemas.microsoft.com/office/drawing/2014/main" id="{D13D6E9C-EC40-435B-A86F-BFC715E68532}"/>
              </a:ext>
            </a:extLst>
          </p:cNvPr>
          <p:cNvSpPr>
            <a:spLocks noGrp="1" noChangeArrowheads="1"/>
          </p:cNvSpPr>
          <p:nvPr>
            <p:ph type="ftr" sz="quarter" idx="10"/>
          </p:nvPr>
        </p:nvSpPr>
        <p:spPr/>
        <p:txBody>
          <a:bodyPr/>
          <a:lstStyle>
            <a:lvl1pPr>
              <a:defRPr/>
            </a:lvl1pPr>
          </a:lstStyle>
          <a:p>
            <a:endParaRPr lang="fr-FR" altLang="ru-RU"/>
          </a:p>
        </p:txBody>
      </p:sp>
      <p:sp>
        <p:nvSpPr>
          <p:cNvPr id="5" name="Прямоугольник 4">
            <a:extLst>
              <a:ext uri="{FF2B5EF4-FFF2-40B4-BE49-F238E27FC236}">
                <a16:creationId xmlns:a16="http://schemas.microsoft.com/office/drawing/2014/main" id="{11A14926-27C3-B447-A12E-57D9006F47FC}"/>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9716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6" name="Freeform: Shape 7">
            <a:extLst>
              <a:ext uri="{FF2B5EF4-FFF2-40B4-BE49-F238E27FC236}">
                <a16:creationId xmlns:a16="http://schemas.microsoft.com/office/drawing/2014/main" id="{797E6954-7162-436D-8CD3-9E2A197E13CA}"/>
              </a:ext>
            </a:extLst>
          </p:cNvPr>
          <p:cNvSpPr/>
          <p:nvPr userDrawn="1"/>
        </p:nvSpPr>
        <p:spPr>
          <a:xfrm>
            <a:off x="527089" y="330692"/>
            <a:ext cx="11148974" cy="2700000"/>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a16="http://schemas.microsoft.com/office/drawing/2014/main" id="{F62AB52A-6BA8-46DB-805B-4E343E46F01E}"/>
              </a:ext>
            </a:extLst>
          </p:cNvPr>
          <p:cNvSpPr>
            <a:spLocks noGrp="1"/>
          </p:cNvSpPr>
          <p:nvPr>
            <p:ph type="title" hasCustomPrompt="1"/>
          </p:nvPr>
        </p:nvSpPr>
        <p:spPr>
          <a:xfrm>
            <a:off x="529723" y="1356649"/>
            <a:ext cx="11146339" cy="637410"/>
          </a:xfrm>
        </p:spPr>
        <p:txBody>
          <a:bodyPr/>
          <a:lstStyle>
            <a:lvl1pPr algn="ctr">
              <a:defRPr>
                <a:solidFill>
                  <a:schemeClr val="bg1"/>
                </a:solidFill>
              </a:defRPr>
            </a:lvl1pPr>
          </a:lstStyle>
          <a:p>
            <a:r>
              <a:rPr lang="ru-RU" dirty="0"/>
              <a:t>ОБРАЗЕЦ ЗАГОЛОВКА</a:t>
            </a:r>
          </a:p>
        </p:txBody>
      </p:sp>
      <p:sp>
        <p:nvSpPr>
          <p:cNvPr id="8" name="Текст 7">
            <a:extLst>
              <a:ext uri="{FF2B5EF4-FFF2-40B4-BE49-F238E27FC236}">
                <a16:creationId xmlns:a16="http://schemas.microsoft.com/office/drawing/2014/main" id="{270CAF15-64D0-410B-9294-AB56A419D1DE}"/>
              </a:ext>
            </a:extLst>
          </p:cNvPr>
          <p:cNvSpPr>
            <a:spLocks noGrp="1"/>
          </p:cNvSpPr>
          <p:nvPr>
            <p:ph type="body" sz="quarter" idx="10"/>
          </p:nvPr>
        </p:nvSpPr>
        <p:spPr>
          <a:xfrm>
            <a:off x="540610" y="3373915"/>
            <a:ext cx="5265737" cy="2795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Текст 7">
            <a:extLst>
              <a:ext uri="{FF2B5EF4-FFF2-40B4-BE49-F238E27FC236}">
                <a16:creationId xmlns:a16="http://schemas.microsoft.com/office/drawing/2014/main" id="{AD47E31B-B8C6-4F18-8D0E-BF0180865F19}"/>
              </a:ext>
            </a:extLst>
          </p:cNvPr>
          <p:cNvSpPr>
            <a:spLocks noGrp="1"/>
          </p:cNvSpPr>
          <p:nvPr>
            <p:ph type="body" sz="quarter" idx="11"/>
          </p:nvPr>
        </p:nvSpPr>
        <p:spPr>
          <a:xfrm>
            <a:off x="6410325" y="3373915"/>
            <a:ext cx="5265737" cy="2795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 name="Номер слайда 12">
            <a:extLst>
              <a:ext uri="{FF2B5EF4-FFF2-40B4-BE49-F238E27FC236}">
                <a16:creationId xmlns:a16="http://schemas.microsoft.com/office/drawing/2014/main" id="{37FA1408-643F-4669-9A3C-2CC18D1D41C4}"/>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Tree>
    <p:extLst>
      <p:ext uri="{BB962C8B-B14F-4D97-AF65-F5344CB8AC3E}">
        <p14:creationId xmlns:p14="http://schemas.microsoft.com/office/powerpoint/2010/main" val="333311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6" name="Freeform: Shape 7">
            <a:extLst>
              <a:ext uri="{FF2B5EF4-FFF2-40B4-BE49-F238E27FC236}">
                <a16:creationId xmlns:a16="http://schemas.microsoft.com/office/drawing/2014/main" id="{797E6954-7162-436D-8CD3-9E2A197E13CA}"/>
              </a:ext>
            </a:extLst>
          </p:cNvPr>
          <p:cNvSpPr/>
          <p:nvPr userDrawn="1"/>
        </p:nvSpPr>
        <p:spPr>
          <a:xfrm>
            <a:off x="527089" y="330692"/>
            <a:ext cx="11148974" cy="2700000"/>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a16="http://schemas.microsoft.com/office/drawing/2014/main" id="{F62AB52A-6BA8-46DB-805B-4E343E46F01E}"/>
              </a:ext>
            </a:extLst>
          </p:cNvPr>
          <p:cNvSpPr>
            <a:spLocks noGrp="1"/>
          </p:cNvSpPr>
          <p:nvPr>
            <p:ph type="title" hasCustomPrompt="1"/>
          </p:nvPr>
        </p:nvSpPr>
        <p:spPr>
          <a:xfrm>
            <a:off x="529723" y="1356649"/>
            <a:ext cx="11146339" cy="637410"/>
          </a:xfrm>
        </p:spPr>
        <p:txBody>
          <a:bodyPr/>
          <a:lstStyle>
            <a:lvl1pPr algn="ctr">
              <a:defRPr>
                <a:solidFill>
                  <a:schemeClr val="bg1"/>
                </a:solidFill>
              </a:defRPr>
            </a:lvl1pPr>
          </a:lstStyle>
          <a:p>
            <a:r>
              <a:rPr lang="ru-RU" dirty="0"/>
              <a:t>ОБРАЗЕЦ ЗАГОЛОВКА</a:t>
            </a:r>
          </a:p>
        </p:txBody>
      </p:sp>
      <p:sp>
        <p:nvSpPr>
          <p:cNvPr id="9" name="Текст 7">
            <a:extLst>
              <a:ext uri="{FF2B5EF4-FFF2-40B4-BE49-F238E27FC236}">
                <a16:creationId xmlns:a16="http://schemas.microsoft.com/office/drawing/2014/main" id="{AD47E31B-B8C6-4F18-8D0E-BF0180865F19}"/>
              </a:ext>
            </a:extLst>
          </p:cNvPr>
          <p:cNvSpPr>
            <a:spLocks noGrp="1"/>
          </p:cNvSpPr>
          <p:nvPr>
            <p:ph type="body" sz="quarter" idx="11"/>
          </p:nvPr>
        </p:nvSpPr>
        <p:spPr>
          <a:xfrm>
            <a:off x="3580486" y="3429000"/>
            <a:ext cx="8095576" cy="270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cxnSp>
        <p:nvCxnSpPr>
          <p:cNvPr id="7" name="Straight Connector 36">
            <a:extLst>
              <a:ext uri="{FF2B5EF4-FFF2-40B4-BE49-F238E27FC236}">
                <a16:creationId xmlns:a16="http://schemas.microsoft.com/office/drawing/2014/main" id="{E3F7D41B-9B27-4773-B478-35010E7A5CEF}"/>
              </a:ext>
            </a:extLst>
          </p:cNvPr>
          <p:cNvCxnSpPr>
            <a:cxnSpLocks/>
          </p:cNvCxnSpPr>
          <p:nvPr userDrawn="1"/>
        </p:nvCxnSpPr>
        <p:spPr>
          <a:xfrm>
            <a:off x="3153005" y="3497175"/>
            <a:ext cx="0" cy="2448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Текст 7">
            <a:extLst>
              <a:ext uri="{FF2B5EF4-FFF2-40B4-BE49-F238E27FC236}">
                <a16:creationId xmlns:a16="http://schemas.microsoft.com/office/drawing/2014/main" id="{AEADE4FE-FE75-47A9-AD15-F6684E32D54D}"/>
              </a:ext>
            </a:extLst>
          </p:cNvPr>
          <p:cNvSpPr>
            <a:spLocks noGrp="1"/>
          </p:cNvSpPr>
          <p:nvPr>
            <p:ph type="body" sz="quarter" idx="12"/>
          </p:nvPr>
        </p:nvSpPr>
        <p:spPr>
          <a:xfrm>
            <a:off x="527089" y="3429000"/>
            <a:ext cx="2535600" cy="270000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1" name="Номер слайда 12">
            <a:extLst>
              <a:ext uri="{FF2B5EF4-FFF2-40B4-BE49-F238E27FC236}">
                <a16:creationId xmlns:a16="http://schemas.microsoft.com/office/drawing/2014/main" id="{6D7FE6F5-E49B-4070-BFD6-570F21C7BDB7}"/>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Tree>
    <p:extLst>
      <p:ext uri="{BB962C8B-B14F-4D97-AF65-F5344CB8AC3E}">
        <p14:creationId xmlns:p14="http://schemas.microsoft.com/office/powerpoint/2010/main" val="40299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6" name="Freeform: Shape 7">
            <a:extLst>
              <a:ext uri="{FF2B5EF4-FFF2-40B4-BE49-F238E27FC236}">
                <a16:creationId xmlns:a16="http://schemas.microsoft.com/office/drawing/2014/main" id="{797E6954-7162-436D-8CD3-9E2A197E13CA}"/>
              </a:ext>
            </a:extLst>
          </p:cNvPr>
          <p:cNvSpPr/>
          <p:nvPr userDrawn="1"/>
        </p:nvSpPr>
        <p:spPr>
          <a:xfrm>
            <a:off x="527089" y="2005256"/>
            <a:ext cx="11148974" cy="2700000"/>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a16="http://schemas.microsoft.com/office/drawing/2014/main" id="{F62AB52A-6BA8-46DB-805B-4E343E46F01E}"/>
              </a:ext>
            </a:extLst>
          </p:cNvPr>
          <p:cNvSpPr>
            <a:spLocks noGrp="1"/>
          </p:cNvSpPr>
          <p:nvPr>
            <p:ph type="title" hasCustomPrompt="1"/>
          </p:nvPr>
        </p:nvSpPr>
        <p:spPr>
          <a:xfrm>
            <a:off x="529723" y="3031213"/>
            <a:ext cx="11146339" cy="637410"/>
          </a:xfrm>
        </p:spPr>
        <p:txBody>
          <a:bodyPr/>
          <a:lstStyle>
            <a:lvl1pPr algn="ctr">
              <a:defRPr>
                <a:solidFill>
                  <a:schemeClr val="bg1"/>
                </a:solidFill>
              </a:defRPr>
            </a:lvl1pPr>
          </a:lstStyle>
          <a:p>
            <a:r>
              <a:rPr lang="ru-RU" dirty="0"/>
              <a:t>ОБРАЗЕЦ ЗАГОЛОВКА</a:t>
            </a:r>
          </a:p>
        </p:txBody>
      </p:sp>
      <p:sp>
        <p:nvSpPr>
          <p:cNvPr id="11" name="Номер слайда 12">
            <a:extLst>
              <a:ext uri="{FF2B5EF4-FFF2-40B4-BE49-F238E27FC236}">
                <a16:creationId xmlns:a16="http://schemas.microsoft.com/office/drawing/2014/main" id="{6D7FE6F5-E49B-4070-BFD6-570F21C7BDB7}"/>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Tree>
    <p:extLst>
      <p:ext uri="{BB962C8B-B14F-4D97-AF65-F5344CB8AC3E}">
        <p14:creationId xmlns:p14="http://schemas.microsoft.com/office/powerpoint/2010/main" val="168785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893E3ADA-101C-47AE-9F61-A32171998E8C}"/>
              </a:ext>
            </a:extLst>
          </p:cNvPr>
          <p:cNvSpPr>
            <a:spLocks noGrp="1"/>
          </p:cNvSpPr>
          <p:nvPr>
            <p:ph type="title" hasCustomPrompt="1"/>
          </p:nvPr>
        </p:nvSpPr>
        <p:spPr>
          <a:xfrm>
            <a:off x="672942" y="365126"/>
            <a:ext cx="11003120" cy="637410"/>
          </a:xfrm>
        </p:spPr>
        <p:txBody>
          <a:bodyPr/>
          <a:lstStyle>
            <a:lvl1pPr algn="l">
              <a:defRPr>
                <a:solidFill>
                  <a:schemeClr val="tx2"/>
                </a:solidFill>
              </a:defRPr>
            </a:lvl1pPr>
          </a:lstStyle>
          <a:p>
            <a:r>
              <a:rPr lang="ru-RU" dirty="0"/>
              <a:t>ОБРАЗЕЦ ЗАГОЛОВКА</a:t>
            </a:r>
          </a:p>
        </p:txBody>
      </p:sp>
      <p:sp>
        <p:nvSpPr>
          <p:cNvPr id="8" name="Номер слайда 12">
            <a:extLst>
              <a:ext uri="{FF2B5EF4-FFF2-40B4-BE49-F238E27FC236}">
                <a16:creationId xmlns:a16="http://schemas.microsoft.com/office/drawing/2014/main" id="{27AA9E1F-2BA3-4276-9A8C-5F51FC8ADACF}"/>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
        <p:nvSpPr>
          <p:cNvPr id="9" name="Прямоугольник 8">
            <a:extLst>
              <a:ext uri="{FF2B5EF4-FFF2-40B4-BE49-F238E27FC236}">
                <a16:creationId xmlns:a16="http://schemas.microsoft.com/office/drawing/2014/main" id="{CEF07C60-CA33-4E34-8FA4-4414117A2959}"/>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235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893E3ADA-101C-47AE-9F61-A32171998E8C}"/>
              </a:ext>
            </a:extLst>
          </p:cNvPr>
          <p:cNvSpPr>
            <a:spLocks noGrp="1"/>
          </p:cNvSpPr>
          <p:nvPr>
            <p:ph type="title" hasCustomPrompt="1"/>
          </p:nvPr>
        </p:nvSpPr>
        <p:spPr>
          <a:xfrm>
            <a:off x="672942" y="365126"/>
            <a:ext cx="11003120" cy="637410"/>
          </a:xfrm>
        </p:spPr>
        <p:txBody>
          <a:bodyPr/>
          <a:lstStyle>
            <a:lvl1pPr algn="l">
              <a:defRPr>
                <a:solidFill>
                  <a:schemeClr val="tx2"/>
                </a:solidFill>
              </a:defRPr>
            </a:lvl1pPr>
          </a:lstStyle>
          <a:p>
            <a:r>
              <a:rPr lang="ru-RU" dirty="0"/>
              <a:t>ОБРАЗЕЦ ЗАГОЛОВКА</a:t>
            </a:r>
          </a:p>
        </p:txBody>
      </p:sp>
      <p:sp>
        <p:nvSpPr>
          <p:cNvPr id="8" name="Номер слайда 12">
            <a:extLst>
              <a:ext uri="{FF2B5EF4-FFF2-40B4-BE49-F238E27FC236}">
                <a16:creationId xmlns:a16="http://schemas.microsoft.com/office/drawing/2014/main" id="{27AA9E1F-2BA3-4276-9A8C-5F51FC8ADACF}"/>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
        <p:nvSpPr>
          <p:cNvPr id="9" name="Прямоугольник 8">
            <a:extLst>
              <a:ext uri="{FF2B5EF4-FFF2-40B4-BE49-F238E27FC236}">
                <a16:creationId xmlns:a16="http://schemas.microsoft.com/office/drawing/2014/main" id="{CEF07C60-CA33-4E34-8FA4-4414117A2959}"/>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0E2252C2-6C13-4CB5-9EAE-824F0B05A4CA}"/>
              </a:ext>
            </a:extLst>
          </p:cNvPr>
          <p:cNvSpPr>
            <a:spLocks noGrp="1"/>
          </p:cNvSpPr>
          <p:nvPr>
            <p:ph sz="quarter" idx="10"/>
          </p:nvPr>
        </p:nvSpPr>
        <p:spPr>
          <a:xfrm>
            <a:off x="546247" y="1398588"/>
            <a:ext cx="5265738"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Объект 2">
            <a:extLst>
              <a:ext uri="{FF2B5EF4-FFF2-40B4-BE49-F238E27FC236}">
                <a16:creationId xmlns:a16="http://schemas.microsoft.com/office/drawing/2014/main" id="{90FC10A9-6E60-4C8A-9FA4-9B671ADE0AB4}"/>
              </a:ext>
            </a:extLst>
          </p:cNvPr>
          <p:cNvSpPr>
            <a:spLocks noGrp="1"/>
          </p:cNvSpPr>
          <p:nvPr>
            <p:ph sz="quarter" idx="11"/>
          </p:nvPr>
        </p:nvSpPr>
        <p:spPr>
          <a:xfrm>
            <a:off x="6433082" y="1398588"/>
            <a:ext cx="5265738"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6873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893E3ADA-101C-47AE-9F61-A32171998E8C}"/>
              </a:ext>
            </a:extLst>
          </p:cNvPr>
          <p:cNvSpPr>
            <a:spLocks noGrp="1"/>
          </p:cNvSpPr>
          <p:nvPr>
            <p:ph type="title" hasCustomPrompt="1"/>
          </p:nvPr>
        </p:nvSpPr>
        <p:spPr>
          <a:xfrm>
            <a:off x="672942" y="365126"/>
            <a:ext cx="11003120" cy="637410"/>
          </a:xfrm>
        </p:spPr>
        <p:txBody>
          <a:bodyPr/>
          <a:lstStyle>
            <a:lvl1pPr algn="l">
              <a:defRPr>
                <a:solidFill>
                  <a:schemeClr val="tx2"/>
                </a:solidFill>
              </a:defRPr>
            </a:lvl1pPr>
          </a:lstStyle>
          <a:p>
            <a:r>
              <a:rPr lang="ru-RU" dirty="0"/>
              <a:t>ОБРАЗЕЦ ЗАГОЛОВКА</a:t>
            </a:r>
          </a:p>
        </p:txBody>
      </p:sp>
      <p:sp>
        <p:nvSpPr>
          <p:cNvPr id="8" name="Номер слайда 12">
            <a:extLst>
              <a:ext uri="{FF2B5EF4-FFF2-40B4-BE49-F238E27FC236}">
                <a16:creationId xmlns:a16="http://schemas.microsoft.com/office/drawing/2014/main" id="{27AA9E1F-2BA3-4276-9A8C-5F51FC8ADACF}"/>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
        <p:nvSpPr>
          <p:cNvPr id="9" name="Прямоугольник 8">
            <a:extLst>
              <a:ext uri="{FF2B5EF4-FFF2-40B4-BE49-F238E27FC236}">
                <a16:creationId xmlns:a16="http://schemas.microsoft.com/office/drawing/2014/main" id="{CEF07C60-CA33-4E34-8FA4-4414117A2959}"/>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0E2252C2-6C13-4CB5-9EAE-824F0B05A4CA}"/>
              </a:ext>
            </a:extLst>
          </p:cNvPr>
          <p:cNvSpPr>
            <a:spLocks noGrp="1"/>
          </p:cNvSpPr>
          <p:nvPr>
            <p:ph sz="quarter" idx="10"/>
          </p:nvPr>
        </p:nvSpPr>
        <p:spPr>
          <a:xfrm>
            <a:off x="546247" y="1398588"/>
            <a:ext cx="3474910"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Объект 2">
            <a:extLst>
              <a:ext uri="{FF2B5EF4-FFF2-40B4-BE49-F238E27FC236}">
                <a16:creationId xmlns:a16="http://schemas.microsoft.com/office/drawing/2014/main" id="{A3E497B7-2C78-41B2-A91E-A39E3412F8B3}"/>
              </a:ext>
            </a:extLst>
          </p:cNvPr>
          <p:cNvSpPr>
            <a:spLocks noGrp="1"/>
          </p:cNvSpPr>
          <p:nvPr>
            <p:ph sz="quarter" idx="11"/>
          </p:nvPr>
        </p:nvSpPr>
        <p:spPr>
          <a:xfrm>
            <a:off x="4358545" y="1398588"/>
            <a:ext cx="3474910"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 name="Объект 2">
            <a:extLst>
              <a:ext uri="{FF2B5EF4-FFF2-40B4-BE49-F238E27FC236}">
                <a16:creationId xmlns:a16="http://schemas.microsoft.com/office/drawing/2014/main" id="{2ED02C90-367D-421B-8E97-6300BBDEE21A}"/>
              </a:ext>
            </a:extLst>
          </p:cNvPr>
          <p:cNvSpPr>
            <a:spLocks noGrp="1"/>
          </p:cNvSpPr>
          <p:nvPr>
            <p:ph sz="quarter" idx="12"/>
          </p:nvPr>
        </p:nvSpPr>
        <p:spPr>
          <a:xfrm>
            <a:off x="8170843" y="1398588"/>
            <a:ext cx="3474910"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5176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AE5502F-0090-469A-9AAD-5C20E048A28E}"/>
              </a:ext>
            </a:extLst>
          </p:cNvPr>
          <p:cNvSpPr/>
          <p:nvPr userDrawn="1"/>
        </p:nvSpPr>
        <p:spPr>
          <a:xfrm>
            <a:off x="3312862" y="6456326"/>
            <a:ext cx="4817586" cy="285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Slide Number Placeholder 5">
            <a:extLst>
              <a:ext uri="{FF2B5EF4-FFF2-40B4-BE49-F238E27FC236}">
                <a16:creationId xmlns:a16="http://schemas.microsoft.com/office/drawing/2014/main" id="{1E06B375-3662-4FA0-BDEA-42DD8FD7CC65}"/>
              </a:ext>
            </a:extLst>
          </p:cNvPr>
          <p:cNvSpPr>
            <a:spLocks noGrp="1"/>
          </p:cNvSpPr>
          <p:nvPr>
            <p:ph type="sldNum" sz="quarter" idx="4"/>
          </p:nvPr>
        </p:nvSpPr>
        <p:spPr>
          <a:xfrm>
            <a:off x="10324406" y="6456326"/>
            <a:ext cx="1029393" cy="365125"/>
          </a:xfrm>
          <a:prstGeom prst="rect">
            <a:avLst/>
          </a:prstGeom>
        </p:spPr>
        <p:txBody>
          <a:bodyPr vert="horz" lIns="91440" tIns="45720" rIns="91440" bIns="45720" rtlCol="0" anchor="ctr"/>
          <a:lstStyle>
            <a:lvl1pPr algn="r">
              <a:defRPr sz="1400">
                <a:solidFill>
                  <a:schemeClr val="bg1"/>
                </a:solidFill>
                <a:latin typeface="+mj-lt"/>
              </a:defRPr>
            </a:lvl1pPr>
          </a:lstStyle>
          <a:p>
            <a:fld id="{08D9F474-7455-438B-9B72-635529B0F157}" type="slidenum">
              <a:rPr lang="en-US" smtClean="0"/>
              <a:pPr/>
              <a:t>‹#›</a:t>
            </a:fld>
            <a:endParaRPr lang="en-US"/>
          </a:p>
        </p:txBody>
      </p:sp>
      <p:sp>
        <p:nvSpPr>
          <p:cNvPr id="8" name="Picture Placeholder 7">
            <a:extLst>
              <a:ext uri="{FF2B5EF4-FFF2-40B4-BE49-F238E27FC236}">
                <a16:creationId xmlns:a16="http://schemas.microsoft.com/office/drawing/2014/main" id="{D3D51964-C807-442E-8299-3AA34057FDF4}"/>
              </a:ext>
            </a:extLst>
          </p:cNvPr>
          <p:cNvSpPr>
            <a:spLocks noGrp="1"/>
          </p:cNvSpPr>
          <p:nvPr>
            <p:ph type="pic" sz="quarter" idx="14" hasCustomPrompt="1"/>
          </p:nvPr>
        </p:nvSpPr>
        <p:spPr>
          <a:xfrm>
            <a:off x="6513952" y="0"/>
            <a:ext cx="5678048" cy="6858000"/>
          </a:xfrm>
          <a:custGeom>
            <a:avLst/>
            <a:gdLst>
              <a:gd name="connsiteX0" fmla="*/ 0 w 5678048"/>
              <a:gd name="connsiteY0" fmla="*/ 0 h 6858000"/>
              <a:gd name="connsiteX1" fmla="*/ 5678048 w 5678048"/>
              <a:gd name="connsiteY1" fmla="*/ 0 h 6858000"/>
              <a:gd name="connsiteX2" fmla="*/ 5678048 w 5678048"/>
              <a:gd name="connsiteY2" fmla="*/ 6858000 h 6858000"/>
              <a:gd name="connsiteX3" fmla="*/ 1376084 w 5678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78048" h="6858000">
                <a:moveTo>
                  <a:pt x="0" y="0"/>
                </a:moveTo>
                <a:lnTo>
                  <a:pt x="5678048" y="0"/>
                </a:lnTo>
                <a:lnTo>
                  <a:pt x="5678048" y="6858000"/>
                </a:lnTo>
                <a:lnTo>
                  <a:pt x="1376084" y="6858000"/>
                </a:lnTo>
                <a:close/>
              </a:path>
            </a:pathLst>
          </a:custGeom>
          <a:solidFill>
            <a:schemeClr val="bg1">
              <a:lumMod val="95000"/>
            </a:schemeClr>
          </a:solidFill>
        </p:spPr>
        <p:txBody>
          <a:bodyPr wrap="square" anchor="ctr" anchorCtr="1">
            <a:noAutofit/>
          </a:bodyPr>
          <a:lstStyle>
            <a:lvl1pPr marL="0" indent="0" algn="ctr">
              <a:buFontTx/>
              <a:buNone/>
              <a:defRPr sz="1600" b="0"/>
            </a:lvl1pPr>
          </a:lstStyle>
          <a:p>
            <a:r>
              <a:rPr lang="en-US"/>
              <a:t>Image</a:t>
            </a:r>
          </a:p>
        </p:txBody>
      </p:sp>
      <p:sp>
        <p:nvSpPr>
          <p:cNvPr id="3" name="Заголовок 2">
            <a:extLst>
              <a:ext uri="{FF2B5EF4-FFF2-40B4-BE49-F238E27FC236}">
                <a16:creationId xmlns:a16="http://schemas.microsoft.com/office/drawing/2014/main" id="{4F4D7877-80DB-4B8E-AD65-CFD688D7AC70}"/>
              </a:ext>
            </a:extLst>
          </p:cNvPr>
          <p:cNvSpPr>
            <a:spLocks noGrp="1"/>
          </p:cNvSpPr>
          <p:nvPr>
            <p:ph type="title" hasCustomPrompt="1"/>
          </p:nvPr>
        </p:nvSpPr>
        <p:spPr>
          <a:xfrm>
            <a:off x="672942" y="365126"/>
            <a:ext cx="5423058" cy="637410"/>
          </a:xfrm>
        </p:spPr>
        <p:txBody>
          <a:bodyPr/>
          <a:lstStyle>
            <a:lvl1pPr>
              <a:defRPr>
                <a:solidFill>
                  <a:schemeClr val="bg2"/>
                </a:solidFill>
              </a:defRPr>
            </a:lvl1pPr>
          </a:lstStyle>
          <a:p>
            <a:r>
              <a:rPr lang="ru-RU" dirty="0"/>
              <a:t>ОБРАЗЕЦ ЗАГОЛОВКА</a:t>
            </a:r>
          </a:p>
        </p:txBody>
      </p:sp>
      <p:sp>
        <p:nvSpPr>
          <p:cNvPr id="7" name="Текст 6">
            <a:extLst>
              <a:ext uri="{FF2B5EF4-FFF2-40B4-BE49-F238E27FC236}">
                <a16:creationId xmlns:a16="http://schemas.microsoft.com/office/drawing/2014/main" id="{76A2F6D1-8CF1-4A4F-8054-1307AA8D3D1D}"/>
              </a:ext>
            </a:extLst>
          </p:cNvPr>
          <p:cNvSpPr>
            <a:spLocks noGrp="1"/>
          </p:cNvSpPr>
          <p:nvPr>
            <p:ph type="body" sz="quarter" idx="15"/>
          </p:nvPr>
        </p:nvSpPr>
        <p:spPr>
          <a:xfrm>
            <a:off x="530225" y="1222375"/>
            <a:ext cx="5565775" cy="49768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a16="http://schemas.microsoft.com/office/drawing/2014/main" id="{62FE904B-E274-4ADB-8953-8E6470B6D996}"/>
              </a:ext>
            </a:extLst>
          </p:cNvPr>
          <p:cNvSpPr/>
          <p:nvPr userDrawn="1"/>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1436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4" name="Номер слайда 12">
            <a:extLst>
              <a:ext uri="{FF2B5EF4-FFF2-40B4-BE49-F238E27FC236}">
                <a16:creationId xmlns:a16="http://schemas.microsoft.com/office/drawing/2014/main" id="{2B0159B3-DD6E-4850-ACF5-9AD6E5FC51A7}"/>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Tree>
    <p:extLst>
      <p:ext uri="{BB962C8B-B14F-4D97-AF65-F5344CB8AC3E}">
        <p14:creationId xmlns:p14="http://schemas.microsoft.com/office/powerpoint/2010/main" val="3668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3C5BD-A5F9-4E3C-8A64-12C048C9C9C1}"/>
              </a:ext>
            </a:extLst>
          </p:cNvPr>
          <p:cNvSpPr>
            <a:spLocks noGrp="1"/>
          </p:cNvSpPr>
          <p:nvPr>
            <p:ph type="title"/>
          </p:nvPr>
        </p:nvSpPr>
        <p:spPr>
          <a:xfrm>
            <a:off x="529723" y="365126"/>
            <a:ext cx="11146339" cy="6374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BB2C13-6F98-46F7-B847-608C46401E1D}"/>
              </a:ext>
            </a:extLst>
          </p:cNvPr>
          <p:cNvSpPr>
            <a:spLocks noGrp="1"/>
          </p:cNvSpPr>
          <p:nvPr>
            <p:ph type="body" idx="1"/>
          </p:nvPr>
        </p:nvSpPr>
        <p:spPr>
          <a:xfrm>
            <a:off x="529724" y="1395964"/>
            <a:ext cx="11146339" cy="49857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Прямоугольник 3">
            <a:extLst>
              <a:ext uri="{FF2B5EF4-FFF2-40B4-BE49-F238E27FC236}">
                <a16:creationId xmlns:a16="http://schemas.microsoft.com/office/drawing/2014/main" id="{10FE02CE-4D23-4B9B-B2D5-6314D71B2F30}"/>
              </a:ext>
            </a:extLst>
          </p:cNvPr>
          <p:cNvSpPr/>
          <p:nvPr userDrawn="1"/>
        </p:nvSpPr>
        <p:spPr>
          <a:xfrm>
            <a:off x="3470383" y="6456326"/>
            <a:ext cx="5251502" cy="276999"/>
          </a:xfrm>
          <a:prstGeom prst="rect">
            <a:avLst/>
          </a:prstGeom>
        </p:spPr>
        <p:txBody>
          <a:bodyPr wrap="none">
            <a:spAutoFit/>
          </a:bodyPr>
          <a:lstStyle/>
          <a:p>
            <a:pPr algn="ctr">
              <a:defRPr/>
            </a:pPr>
            <a:r>
              <a:rPr lang="ru-RU" sz="1200" b="0" dirty="0">
                <a:solidFill>
                  <a:schemeClr val="tx1">
                    <a:lumMod val="50000"/>
                    <a:lumOff val="50000"/>
                  </a:schemeClr>
                </a:solidFill>
              </a:rPr>
              <a:t>ПРОДАЖИ – ЭТО НАУКА СО СВОИМИ ПРАВИЛАМИ И ЗАКОНОМЕРНОСТЯМИ</a:t>
            </a:r>
          </a:p>
        </p:txBody>
      </p:sp>
      <p:sp>
        <p:nvSpPr>
          <p:cNvPr id="9" name="Номер слайда 12">
            <a:extLst>
              <a:ext uri="{FF2B5EF4-FFF2-40B4-BE49-F238E27FC236}">
                <a16:creationId xmlns:a16="http://schemas.microsoft.com/office/drawing/2014/main" id="{270242D0-40CD-4A76-832A-968A75E8D1A5}"/>
              </a:ext>
            </a:extLst>
          </p:cNvPr>
          <p:cNvSpPr>
            <a:spLocks noGrp="1"/>
          </p:cNvSpPr>
          <p:nvPr>
            <p:ph type="sldNum" sz="quarter" idx="4"/>
          </p:nvPr>
        </p:nvSpPr>
        <p:spPr>
          <a:xfrm>
            <a:off x="11698820" y="6293239"/>
            <a:ext cx="405044" cy="399920"/>
          </a:xfrm>
          <a:prstGeom prst="rect">
            <a:avLst/>
          </a:prstGeom>
        </p:spPr>
        <p:txBody>
          <a:bodyPr vert="horz" lIns="91440" tIns="45720" rIns="91440" bIns="45720" rtlCol="0" anchor="ctr"/>
          <a:lstStyle>
            <a:lvl1pPr algn="l">
              <a:defRPr sz="1400">
                <a:solidFill>
                  <a:schemeClr val="tx1">
                    <a:lumMod val="75000"/>
                    <a:lumOff val="25000"/>
                  </a:schemeClr>
                </a:solidFill>
              </a:defRPr>
            </a:lvl1pPr>
          </a:lstStyle>
          <a:p>
            <a:fld id="{127AEE54-7C0A-4AD6-B584-00B3486D7E82}" type="slidenum">
              <a:rPr lang="ru-RU" smtClean="0"/>
              <a:pPr/>
              <a:t>‹#›</a:t>
            </a:fld>
            <a:endParaRPr lang="ru-RU" dirty="0"/>
          </a:p>
        </p:txBody>
      </p:sp>
    </p:spTree>
    <p:extLst>
      <p:ext uri="{BB962C8B-B14F-4D97-AF65-F5344CB8AC3E}">
        <p14:creationId xmlns:p14="http://schemas.microsoft.com/office/powerpoint/2010/main" val="2396316327"/>
      </p:ext>
    </p:extLst>
  </p:cSld>
  <p:clrMap bg1="lt1" tx1="dk1" bg2="lt2" tx2="dk2" accent1="accent1" accent2="accent2" accent3="accent3" accent4="accent4" accent5="accent5" accent6="accent6" hlink="hlink" folHlink="folHlink"/>
  <p:sldLayoutIdLst>
    <p:sldLayoutId id="2147483665" r:id="rId1"/>
    <p:sldLayoutId id="2147483719" r:id="rId2"/>
    <p:sldLayoutId id="2147483720" r:id="rId3"/>
    <p:sldLayoutId id="2147483739" r:id="rId4"/>
    <p:sldLayoutId id="2147483741" r:id="rId5"/>
    <p:sldLayoutId id="2147483742" r:id="rId6"/>
    <p:sldLayoutId id="2147483743" r:id="rId7"/>
    <p:sldLayoutId id="2147483718" r:id="rId8"/>
    <p:sldLayoutId id="2147483740" r:id="rId9"/>
    <p:sldLayoutId id="2147483735" r:id="rId10"/>
    <p:sldLayoutId id="2147483737" r:id="rId11"/>
    <p:sldLayoutId id="2147483738" r:id="rId12"/>
    <p:sldLayoutId id="2147483745" r:id="rId13"/>
    <p:sldLayoutId id="2147483746" r:id="rId14"/>
    <p:sldLayoutId id="2147483747" r:id="rId15"/>
    <p:sldLayoutId id="2147483748" r:id="rId16"/>
    <p:sldLayoutId id="2147483749" r:id="rId17"/>
    <p:sldLayoutId id="2147483751" r:id="rId18"/>
    <p:sldLayoutId id="214748375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youtu.be/2Ce0TcwVlLw"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3.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openxmlformats.org/officeDocument/2006/relationships/image" Target="../media/image37.jpeg"/><Relationship Id="rId5" Type="http://schemas.openxmlformats.org/officeDocument/2006/relationships/diagramColors" Target="../diagrams/colors3.xml"/><Relationship Id="rId10" Type="http://schemas.openxmlformats.org/officeDocument/2006/relationships/image" Target="../media/image36.jpeg"/><Relationship Id="rId4" Type="http://schemas.openxmlformats.org/officeDocument/2006/relationships/diagramQuickStyle" Target="../diagrams/quickStyle3.xml"/><Relationship Id="rId9"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azarov.nvision@gmail.com" TargetMode="External"/><Relationship Id="rId1" Type="http://schemas.openxmlformats.org/officeDocument/2006/relationships/slideLayout" Target="../slideLayouts/slideLayout3.xml"/><Relationship Id="rId6" Type="http://schemas.openxmlformats.org/officeDocument/2006/relationships/hyperlink" Target="https://anazarov.org/"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Freeform 6"/>
          <p:cNvSpPr/>
          <p:nvPr/>
        </p:nvSpPr>
        <p:spPr>
          <a:xfrm>
            <a:off x="7439145" y="2266164"/>
            <a:ext cx="4752856" cy="40258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794"/>
                </a:lnTo>
                <a:lnTo>
                  <a:pt x="21600" y="21600"/>
                </a:lnTo>
                <a:lnTo>
                  <a:pt x="21600" y="0"/>
                </a:lnTo>
                <a:close/>
              </a:path>
            </a:pathLst>
          </a:custGeom>
          <a:solidFill>
            <a:schemeClr val="accent6"/>
          </a:solidFill>
          <a:ln w="12700">
            <a:solidFill>
              <a:schemeClr val="tx2"/>
            </a:solidFill>
            <a:miter lim="400000"/>
          </a:ln>
        </p:spPr>
        <p:txBody>
          <a:bodyPr lIns="45719" rIns="45719"/>
          <a:lstStyle/>
          <a:p>
            <a:endParaRPr sz="1351"/>
          </a:p>
        </p:txBody>
      </p:sp>
      <p:sp>
        <p:nvSpPr>
          <p:cNvPr id="473" name="Straight Connector 23"/>
          <p:cNvSpPr/>
          <p:nvPr/>
        </p:nvSpPr>
        <p:spPr>
          <a:xfrm>
            <a:off x="1607483" y="5548885"/>
            <a:ext cx="4204933" cy="1"/>
          </a:xfrm>
          <a:prstGeom prst="line">
            <a:avLst/>
          </a:prstGeom>
          <a:ln w="38100">
            <a:solidFill>
              <a:schemeClr val="bg2"/>
            </a:solidFill>
            <a:miter/>
          </a:ln>
        </p:spPr>
        <p:txBody>
          <a:bodyPr lIns="45719" rIns="45719"/>
          <a:lstStyle/>
          <a:p>
            <a:endParaRPr sz="1351"/>
          </a:p>
        </p:txBody>
      </p:sp>
      <p:sp>
        <p:nvSpPr>
          <p:cNvPr id="468" name="Freeform 7"/>
          <p:cNvSpPr/>
          <p:nvPr/>
        </p:nvSpPr>
        <p:spPr>
          <a:xfrm rot="764288">
            <a:off x="3464284" y="3713653"/>
            <a:ext cx="9153446" cy="19145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836"/>
                </a:lnTo>
                <a:lnTo>
                  <a:pt x="21600" y="21600"/>
                </a:lnTo>
                <a:lnTo>
                  <a:pt x="21600" y="18775"/>
                </a:lnTo>
                <a:lnTo>
                  <a:pt x="0" y="0"/>
                </a:lnTo>
                <a:close/>
              </a:path>
            </a:pathLst>
          </a:custGeom>
          <a:solidFill>
            <a:schemeClr val="tx2">
              <a:lumMod val="40000"/>
              <a:lumOff val="60000"/>
            </a:schemeClr>
          </a:solidFill>
          <a:ln w="12700">
            <a:miter lim="400000"/>
          </a:ln>
        </p:spPr>
        <p:txBody>
          <a:bodyPr lIns="45719" rIns="45719"/>
          <a:lstStyle/>
          <a:p>
            <a:endParaRPr sz="1351"/>
          </a:p>
        </p:txBody>
      </p:sp>
      <p:pic>
        <p:nvPicPr>
          <p:cNvPr id="14" name="Рисунок 1">
            <a:extLst>
              <a:ext uri="{FF2B5EF4-FFF2-40B4-BE49-F238E27FC236}">
                <a16:creationId xmlns:a16="http://schemas.microsoft.com/office/drawing/2014/main" id="{3AE1A851-673A-4BD8-A4DC-4FF0B220A66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153994" y="3594549"/>
            <a:ext cx="1309459" cy="146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a:extLst>
              <a:ext uri="{FF2B5EF4-FFF2-40B4-BE49-F238E27FC236}">
                <a16:creationId xmlns:a16="http://schemas.microsoft.com/office/drawing/2014/main" id="{1F6DC8EE-7D04-4746-BBB7-A870F3C10EE3}"/>
              </a:ext>
            </a:extLst>
          </p:cNvPr>
          <p:cNvSpPr/>
          <p:nvPr/>
        </p:nvSpPr>
        <p:spPr>
          <a:xfrm>
            <a:off x="487262" y="5770812"/>
            <a:ext cx="2021707" cy="400110"/>
          </a:xfrm>
          <a:prstGeom prst="rect">
            <a:avLst/>
          </a:prstGeom>
        </p:spPr>
        <p:txBody>
          <a:bodyPr wrap="none">
            <a:spAutoFit/>
          </a:bodyPr>
          <a:lstStyle/>
          <a:p>
            <a:r>
              <a:rPr lang="ru-RU" sz="2000" dirty="0"/>
              <a:t>Алексей Назаров</a:t>
            </a:r>
          </a:p>
        </p:txBody>
      </p:sp>
      <p:pic>
        <p:nvPicPr>
          <p:cNvPr id="482" name="Picture Placeholder 2"/>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 y="1"/>
            <a:ext cx="12192000" cy="4301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536"/>
                </a:lnTo>
                <a:lnTo>
                  <a:pt x="13154" y="21600"/>
                </a:lnTo>
                <a:lnTo>
                  <a:pt x="21600" y="11420"/>
                </a:lnTo>
                <a:lnTo>
                  <a:pt x="21600" y="0"/>
                </a:lnTo>
                <a:lnTo>
                  <a:pt x="0" y="0"/>
                </a:lnTo>
                <a:close/>
              </a:path>
            </a:pathLst>
          </a:custGeom>
          <a:ln>
            <a:solidFill>
              <a:schemeClr val="bg2">
                <a:lumMod val="75000"/>
              </a:schemeClr>
            </a:solidFill>
          </a:ln>
        </p:spPr>
      </p:pic>
      <p:sp>
        <p:nvSpPr>
          <p:cNvPr id="13" name="Rectangle 10">
            <a:extLst>
              <a:ext uri="{FF2B5EF4-FFF2-40B4-BE49-F238E27FC236}">
                <a16:creationId xmlns:a16="http://schemas.microsoft.com/office/drawing/2014/main" id="{F0BDD40F-0ECF-43B7-AF35-430BE3373B8D}"/>
              </a:ext>
            </a:extLst>
          </p:cNvPr>
          <p:cNvSpPr/>
          <p:nvPr/>
        </p:nvSpPr>
        <p:spPr>
          <a:xfrm>
            <a:off x="319938" y="4363093"/>
            <a:ext cx="8865836" cy="1384995"/>
          </a:xfrm>
          <a:prstGeom prst="rect">
            <a:avLst/>
          </a:prstGeom>
        </p:spPr>
        <p:txBody>
          <a:bodyPr wrap="square">
            <a:spAutoFit/>
          </a:bodyPr>
          <a:lstStyle/>
          <a:p>
            <a:pPr>
              <a:defRPr/>
            </a:pPr>
            <a:r>
              <a:rPr lang="ru-RU" sz="2800" b="1" dirty="0">
                <a:solidFill>
                  <a:schemeClr val="accent3">
                    <a:lumMod val="75000"/>
                  </a:schemeClr>
                </a:solidFill>
                <a:latin typeface="Avenir 55"/>
                <a:ea typeface="Calibri" panose="020F0502020204030204" pitchFamily="34" charset="0"/>
                <a:cs typeface="Times New Roman" panose="02020603050405020304" pitchFamily="18" charset="0"/>
              </a:rPr>
              <a:t>Управление отношениями с </a:t>
            </a:r>
          </a:p>
          <a:p>
            <a:pPr>
              <a:defRPr/>
            </a:pPr>
            <a:r>
              <a:rPr lang="ru-RU" sz="2800" b="1" dirty="0">
                <a:solidFill>
                  <a:schemeClr val="accent3">
                    <a:lumMod val="75000"/>
                  </a:schemeClr>
                </a:solidFill>
                <a:latin typeface="Avenir 55"/>
                <a:ea typeface="Calibri" panose="020F0502020204030204" pitchFamily="34" charset="0"/>
                <a:cs typeface="Times New Roman" panose="02020603050405020304" pitchFamily="18" charset="0"/>
              </a:rPr>
              <a:t>ключевыми клиентами и ведение переговоров.</a:t>
            </a:r>
            <a:endParaRPr lang="ru-RU" sz="2800" b="1" dirty="0">
              <a:solidFill>
                <a:schemeClr val="accent3">
                  <a:lumMod val="75000"/>
                </a:schemeClr>
              </a:solidFill>
              <a:latin typeface="+mj-lt"/>
              <a:ea typeface="Calibri" panose="020F0502020204030204" pitchFamily="34" charset="0"/>
              <a:cs typeface="Times New Roman" panose="02020603050405020304" pitchFamily="18" charset="0"/>
            </a:endParaRPr>
          </a:p>
          <a:p>
            <a:pPr>
              <a:defRPr/>
            </a:pPr>
            <a:endParaRPr lang="ru-RU" sz="2800" b="1" dirty="0">
              <a:solidFill>
                <a:schemeClr val="accent3">
                  <a:lumMod val="75000"/>
                </a:schemeClr>
              </a:solidFill>
              <a:latin typeface="Avenir 55"/>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32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Диаграмма 3">
            <a:extLst>
              <a:ext uri="{FF2B5EF4-FFF2-40B4-BE49-F238E27FC236}">
                <a16:creationId xmlns:a16="http://schemas.microsoft.com/office/drawing/2014/main" id="{10E49857-FCAE-40F5-85E1-E6AC5BBAFC52}"/>
              </a:ext>
            </a:extLst>
          </p:cNvPr>
          <p:cNvGraphicFramePr>
            <a:graphicFrameLocks/>
          </p:cNvGraphicFramePr>
          <p:nvPr>
            <p:extLst>
              <p:ext uri="{D42A27DB-BD31-4B8C-83A1-F6EECF244321}">
                <p14:modId xmlns:p14="http://schemas.microsoft.com/office/powerpoint/2010/main" val="2613365472"/>
              </p:ext>
            </p:extLst>
          </p:nvPr>
        </p:nvGraphicFramePr>
        <p:xfrm>
          <a:off x="1749778" y="361243"/>
          <a:ext cx="9087555" cy="5926667"/>
        </p:xfrm>
        <a:graphic>
          <a:graphicData uri="http://schemas.openxmlformats.org/presentationml/2006/ole">
            <mc:AlternateContent xmlns:mc="http://schemas.openxmlformats.org/markup-compatibility/2006">
              <mc:Choice xmlns:v="urn:schemas-microsoft-com:vml" Requires="v">
                <p:oleObj spid="_x0000_s1052" name="Chart" r:id="rId3" imgW="7462151" imgH="5145470" progId="Excel.Chart.8">
                  <p:embed/>
                </p:oleObj>
              </mc:Choice>
              <mc:Fallback>
                <p:oleObj name="Chart" r:id="rId3" imgW="7462151" imgH="5145470" progId="Excel.Chart.8">
                  <p:embed/>
                  <p:pic>
                    <p:nvPicPr>
                      <p:cNvPr id="104450" name="Диаграмма 3">
                        <a:extLst>
                          <a:ext uri="{FF2B5EF4-FFF2-40B4-BE49-F238E27FC236}">
                            <a16:creationId xmlns:a16="http://schemas.microsoft.com/office/drawing/2014/main" id="{10E49857-FCAE-40F5-85E1-E6AC5BBAFC5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778" y="361243"/>
                        <a:ext cx="9087555" cy="5926667"/>
                      </a:xfrm>
                      <a:prstGeom prst="rect">
                        <a:avLst/>
                      </a:prstGeom>
                      <a:noFill/>
                      <a:ln>
                        <a:noFill/>
                      </a:ln>
                    </p:spPr>
                  </p:pic>
                </p:oleObj>
              </mc:Fallback>
            </mc:AlternateContent>
          </a:graphicData>
        </a:graphic>
      </p:graphicFrame>
      <p:sp>
        <p:nvSpPr>
          <p:cNvPr id="4" name="Номер слайда 1">
            <a:extLst>
              <a:ext uri="{FF2B5EF4-FFF2-40B4-BE49-F238E27FC236}">
                <a16:creationId xmlns:a16="http://schemas.microsoft.com/office/drawing/2014/main" id="{1BEE3583-9818-4369-82E0-AA5690DFA308}"/>
              </a:ext>
            </a:extLst>
          </p:cNvPr>
          <p:cNvSpPr txBox="1">
            <a:spLocks/>
          </p:cNvSpPr>
          <p:nvPr/>
        </p:nvSpPr>
        <p:spPr bwMode="auto">
          <a:xfrm>
            <a:off x="1903413" y="827088"/>
            <a:ext cx="569912"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1939" kern="1200">
                <a:solidFill>
                  <a:srgbClr val="000000"/>
                </a:solidFill>
                <a:latin typeface="Arial" panose="020B0604020202020204" pitchFamily="34" charset="0"/>
                <a:ea typeface="Osaka"/>
                <a:cs typeface="Osaka"/>
              </a:defRPr>
            </a:lvl1pPr>
            <a:lvl2pPr marL="685817" indent="-263776" algn="l" rtl="0" eaLnBrk="0" fontAlgn="base" hangingPunct="0">
              <a:spcBef>
                <a:spcPct val="0"/>
              </a:spcBef>
              <a:spcAft>
                <a:spcPct val="0"/>
              </a:spcAft>
              <a:defRPr sz="1939" kern="1200">
                <a:solidFill>
                  <a:srgbClr val="000000"/>
                </a:solidFill>
                <a:latin typeface="Arial" panose="020B0604020202020204" pitchFamily="34" charset="0"/>
                <a:ea typeface="Osaka"/>
                <a:cs typeface="Osaka"/>
              </a:defRPr>
            </a:lvl2pPr>
            <a:lvl3pPr marL="1055103" indent="-211021" algn="l" rtl="0" eaLnBrk="0" fontAlgn="base" hangingPunct="0">
              <a:spcBef>
                <a:spcPct val="0"/>
              </a:spcBef>
              <a:spcAft>
                <a:spcPct val="0"/>
              </a:spcAft>
              <a:defRPr sz="1939" kern="1200">
                <a:solidFill>
                  <a:srgbClr val="000000"/>
                </a:solidFill>
                <a:latin typeface="Arial" panose="020B0604020202020204" pitchFamily="34" charset="0"/>
                <a:ea typeface="Osaka"/>
                <a:cs typeface="Osaka"/>
              </a:defRPr>
            </a:lvl3pPr>
            <a:lvl4pPr marL="1477145" indent="-211021" algn="l" rtl="0" eaLnBrk="0" fontAlgn="base" hangingPunct="0">
              <a:spcBef>
                <a:spcPct val="0"/>
              </a:spcBef>
              <a:spcAft>
                <a:spcPct val="0"/>
              </a:spcAft>
              <a:defRPr sz="1939" kern="1200">
                <a:solidFill>
                  <a:srgbClr val="000000"/>
                </a:solidFill>
                <a:latin typeface="Arial" panose="020B0604020202020204" pitchFamily="34" charset="0"/>
                <a:ea typeface="Osaka"/>
                <a:cs typeface="Osaka"/>
              </a:defRPr>
            </a:lvl4pPr>
            <a:lvl5pPr marL="1899186" indent="-211021" algn="l" rtl="0" eaLnBrk="0" fontAlgn="base" hangingPunct="0">
              <a:spcBef>
                <a:spcPct val="0"/>
              </a:spcBef>
              <a:spcAft>
                <a:spcPct val="0"/>
              </a:spcAft>
              <a:defRPr sz="1939" kern="1200">
                <a:solidFill>
                  <a:srgbClr val="000000"/>
                </a:solidFill>
                <a:latin typeface="Arial" panose="020B0604020202020204" pitchFamily="34" charset="0"/>
                <a:ea typeface="Osaka"/>
                <a:cs typeface="Osaka"/>
              </a:defRPr>
            </a:lvl5pPr>
            <a:lvl6pPr marL="2321227" indent="-211021" algn="l" defTabSz="914400" rtl="0" eaLnBrk="0" fontAlgn="base" latinLnBrk="0" hangingPunct="0">
              <a:spcBef>
                <a:spcPct val="0"/>
              </a:spcBef>
              <a:spcAft>
                <a:spcPct val="0"/>
              </a:spcAft>
              <a:defRPr sz="1939" kern="1200">
                <a:solidFill>
                  <a:srgbClr val="000000"/>
                </a:solidFill>
                <a:latin typeface="Arial" panose="020B0604020202020204" pitchFamily="34" charset="0"/>
                <a:ea typeface="Osaka"/>
                <a:cs typeface="Osaka"/>
              </a:defRPr>
            </a:lvl6pPr>
            <a:lvl7pPr marL="2743269" indent="-211021" algn="l" defTabSz="914400" rtl="0" eaLnBrk="0" fontAlgn="base" latinLnBrk="0" hangingPunct="0">
              <a:spcBef>
                <a:spcPct val="0"/>
              </a:spcBef>
              <a:spcAft>
                <a:spcPct val="0"/>
              </a:spcAft>
              <a:defRPr sz="1939" kern="1200">
                <a:solidFill>
                  <a:srgbClr val="000000"/>
                </a:solidFill>
                <a:latin typeface="Arial" panose="020B0604020202020204" pitchFamily="34" charset="0"/>
                <a:ea typeface="Osaka"/>
                <a:cs typeface="Osaka"/>
              </a:defRPr>
            </a:lvl7pPr>
            <a:lvl8pPr marL="3165310" indent="-211021" algn="l" defTabSz="914400" rtl="0" eaLnBrk="0" fontAlgn="base" latinLnBrk="0" hangingPunct="0">
              <a:spcBef>
                <a:spcPct val="0"/>
              </a:spcBef>
              <a:spcAft>
                <a:spcPct val="0"/>
              </a:spcAft>
              <a:defRPr sz="1939" kern="1200">
                <a:solidFill>
                  <a:srgbClr val="000000"/>
                </a:solidFill>
                <a:latin typeface="Arial" panose="020B0604020202020204" pitchFamily="34" charset="0"/>
                <a:ea typeface="Osaka"/>
                <a:cs typeface="Osaka"/>
              </a:defRPr>
            </a:lvl8pPr>
            <a:lvl9pPr marL="3587351" indent="-211021" algn="l" defTabSz="914400" rtl="0" eaLnBrk="0" fontAlgn="base" latinLnBrk="0" hangingPunct="0">
              <a:spcBef>
                <a:spcPct val="0"/>
              </a:spcBef>
              <a:spcAft>
                <a:spcPct val="0"/>
              </a:spcAft>
              <a:defRPr sz="1939" kern="1200">
                <a:solidFill>
                  <a:srgbClr val="000000"/>
                </a:solidFill>
                <a:latin typeface="Arial" panose="020B0604020202020204" pitchFamily="34" charset="0"/>
                <a:ea typeface="Osaka"/>
                <a:cs typeface="Osaka"/>
              </a:defRPr>
            </a:lvl9pPr>
          </a:lstStyle>
          <a:p>
            <a:pPr>
              <a:defRPr/>
            </a:pPr>
            <a:fld id="{E36384F3-E1D0-4746-BDC0-D2585215B046}" type="slidenum">
              <a:rPr lang="ru-RU" altLang="ru-RU" sz="1477">
                <a:solidFill>
                  <a:schemeClr val="bg1"/>
                </a:solidFill>
              </a:rPr>
              <a:pPr>
                <a:defRPr/>
              </a:pPr>
              <a:t>10</a:t>
            </a:fld>
            <a:endParaRPr lang="ru-RU" altLang="ru-RU" sz="1477"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Штриховая стрелка вправо 16">
            <a:extLst>
              <a:ext uri="{FF2B5EF4-FFF2-40B4-BE49-F238E27FC236}">
                <a16:creationId xmlns:a16="http://schemas.microsoft.com/office/drawing/2014/main" id="{6789B7D1-9F76-4BB7-8E08-71D3FA7EA726}"/>
              </a:ext>
            </a:extLst>
          </p:cNvPr>
          <p:cNvSpPr/>
          <p:nvPr/>
        </p:nvSpPr>
        <p:spPr bwMode="auto">
          <a:xfrm rot="1883388">
            <a:off x="2112169" y="3333962"/>
            <a:ext cx="7967662" cy="954087"/>
          </a:xfrm>
          <a:prstGeom prst="stripedRightArrow">
            <a:avLst/>
          </a:prstGeom>
          <a:solidFill>
            <a:srgbClr val="92D050">
              <a:alpha val="25000"/>
            </a:srgbClr>
          </a:solidFill>
          <a:ln w="9525" cap="flat" cmpd="sng" algn="ctr">
            <a:noFill/>
            <a:prstDash val="solid"/>
            <a:round/>
            <a:headEnd type="none" w="med" len="med"/>
            <a:tailEnd type="none" w="med" len="med"/>
          </a:ln>
          <a:effectLst/>
        </p:spPr>
        <p:txBody>
          <a:bodyPr lIns="84985" tIns="42493" rIns="84985" bIns="42493"/>
          <a:lstStyle/>
          <a:p>
            <a:pPr marL="243260" indent="-243260" defTabSz="518759" eaLnBrk="1" fontAlgn="auto" hangingPunct="1">
              <a:spcBef>
                <a:spcPct val="20000"/>
              </a:spcBef>
              <a:spcAft>
                <a:spcPts val="820"/>
              </a:spcAft>
              <a:buClr>
                <a:srgbClr val="282832"/>
              </a:buClr>
              <a:buSzPct val="80000"/>
              <a:buFont typeface="Wingdings" pitchFamily="2" charset="2"/>
              <a:buChar char="§"/>
              <a:defRPr/>
            </a:pPr>
            <a:endParaRPr lang="ru-RU" sz="1477">
              <a:solidFill>
                <a:prstClr val="black"/>
              </a:solidFill>
              <a:latin typeface="Calibri"/>
            </a:endParaRPr>
          </a:p>
        </p:txBody>
      </p:sp>
      <p:pic>
        <p:nvPicPr>
          <p:cNvPr id="2" name="Picture 56" descr="FAMILY3">
            <a:extLst>
              <a:ext uri="{FF2B5EF4-FFF2-40B4-BE49-F238E27FC236}">
                <a16:creationId xmlns:a16="http://schemas.microsoft.com/office/drawing/2014/main" id="{6F980D32-6C03-4506-96E2-C2F8ADCC8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944" y="5113549"/>
            <a:ext cx="9239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8" descr="TRUCK1">
            <a:extLst>
              <a:ext uri="{FF2B5EF4-FFF2-40B4-BE49-F238E27FC236}">
                <a16:creationId xmlns:a16="http://schemas.microsoft.com/office/drawing/2014/main" id="{7C20595F-0FC8-48A4-AEC1-8BD8C1289C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481" y="2789449"/>
            <a:ext cx="11572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0" descr="factory">
            <a:extLst>
              <a:ext uri="{FF2B5EF4-FFF2-40B4-BE49-F238E27FC236}">
                <a16:creationId xmlns:a16="http://schemas.microsoft.com/office/drawing/2014/main" id="{3F1FA40D-48C9-4FC9-8D87-385C3891F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931" y="1371812"/>
            <a:ext cx="13065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descr="store large">
            <a:extLst>
              <a:ext uri="{FF2B5EF4-FFF2-40B4-BE49-F238E27FC236}">
                <a16:creationId xmlns:a16="http://schemas.microsoft.com/office/drawing/2014/main" id="{8DA18DAC-7B01-4DF4-A72E-E3D02401FF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181" y="5405649"/>
            <a:ext cx="17097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4" name="Picture 2" descr="C:\Назаров\Материалы\Фото для вставки в тренинги\Новая версия 2012\iStock_000005735314Medium.JPG">
            <a:extLst>
              <a:ext uri="{FF2B5EF4-FFF2-40B4-BE49-F238E27FC236}">
                <a16:creationId xmlns:a16="http://schemas.microsoft.com/office/drawing/2014/main" id="{7C9AD733-AED1-4E84-95DD-37765A4119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8769" y="2378287"/>
            <a:ext cx="10477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Picture 3" descr="C:\Назаров\Материалы\Фото для вставки в тренинги\Новая версия 2012\iStock_000006191773Medium.JPG">
            <a:extLst>
              <a:ext uri="{FF2B5EF4-FFF2-40B4-BE49-F238E27FC236}">
                <a16:creationId xmlns:a16="http://schemas.microsoft.com/office/drawing/2014/main" id="{8657C24D-E6A7-4A7A-8107-15250BB477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3931" y="3616537"/>
            <a:ext cx="13731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AutoShape 5" descr="http://kalypso.com/uploads/content_images/RnDManagementFramework.gif">
            <a:extLst>
              <a:ext uri="{FF2B5EF4-FFF2-40B4-BE49-F238E27FC236}">
                <a16:creationId xmlns:a16="http://schemas.microsoft.com/office/drawing/2014/main" id="{9537F775-EFE4-4ABE-9771-6AE0BA84A9E3}"/>
              </a:ext>
            </a:extLst>
          </p:cNvPr>
          <p:cNvSpPr>
            <a:spLocks noChangeAspect="1" noChangeArrowheads="1"/>
          </p:cNvSpPr>
          <p:nvPr/>
        </p:nvSpPr>
        <p:spPr bwMode="auto">
          <a:xfrm>
            <a:off x="1242219" y="635212"/>
            <a:ext cx="2809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fontAlgn="auto" hangingPunct="1">
              <a:spcBef>
                <a:spcPts val="0"/>
              </a:spcBef>
              <a:spcAft>
                <a:spcPts val="0"/>
              </a:spcAft>
              <a:defRPr/>
            </a:pPr>
            <a:endParaRPr lang="ru-RU" altLang="ru-RU" sz="1939">
              <a:cs typeface="Arial" panose="020B0604020202020204" pitchFamily="34" charset="0"/>
            </a:endParaRPr>
          </a:p>
        </p:txBody>
      </p:sp>
      <p:sp>
        <p:nvSpPr>
          <p:cNvPr id="13323" name="AutoShape 7" descr="http://kalypso.com/uploads/content_images/RnDManagementFramework.gif">
            <a:extLst>
              <a:ext uri="{FF2B5EF4-FFF2-40B4-BE49-F238E27FC236}">
                <a16:creationId xmlns:a16="http://schemas.microsoft.com/office/drawing/2014/main" id="{43F596DA-2B9B-4A28-88CD-35845840B811}"/>
              </a:ext>
            </a:extLst>
          </p:cNvPr>
          <p:cNvSpPr>
            <a:spLocks noChangeAspect="1" noChangeArrowheads="1"/>
          </p:cNvSpPr>
          <p:nvPr/>
        </p:nvSpPr>
        <p:spPr bwMode="auto">
          <a:xfrm>
            <a:off x="1242219" y="635212"/>
            <a:ext cx="2809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fontAlgn="auto" hangingPunct="1">
              <a:spcBef>
                <a:spcPts val="0"/>
              </a:spcBef>
              <a:spcAft>
                <a:spcPts val="0"/>
              </a:spcAft>
              <a:defRPr/>
            </a:pPr>
            <a:endParaRPr lang="ru-RU" altLang="ru-RU" sz="1939">
              <a:cs typeface="Arial" panose="020B0604020202020204" pitchFamily="34" charset="0"/>
            </a:endParaRPr>
          </a:p>
        </p:txBody>
      </p:sp>
      <p:sp>
        <p:nvSpPr>
          <p:cNvPr id="13324" name="AutoShape 9" descr="http://kalypso.com/uploads/content_images/RnDManagementFramework.gif">
            <a:extLst>
              <a:ext uri="{FF2B5EF4-FFF2-40B4-BE49-F238E27FC236}">
                <a16:creationId xmlns:a16="http://schemas.microsoft.com/office/drawing/2014/main" id="{920B1359-579B-40B8-BEAA-AE81B07468C3}"/>
              </a:ext>
            </a:extLst>
          </p:cNvPr>
          <p:cNvSpPr>
            <a:spLocks noChangeAspect="1" noChangeArrowheads="1"/>
          </p:cNvSpPr>
          <p:nvPr/>
        </p:nvSpPr>
        <p:spPr bwMode="auto">
          <a:xfrm>
            <a:off x="1242219" y="635212"/>
            <a:ext cx="2809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fontAlgn="auto" hangingPunct="1">
              <a:spcBef>
                <a:spcPts val="0"/>
              </a:spcBef>
              <a:spcAft>
                <a:spcPts val="0"/>
              </a:spcAft>
              <a:defRPr/>
            </a:pPr>
            <a:endParaRPr lang="ru-RU" altLang="ru-RU" sz="1939">
              <a:cs typeface="Arial" panose="020B0604020202020204" pitchFamily="34" charset="0"/>
            </a:endParaRPr>
          </a:p>
        </p:txBody>
      </p:sp>
      <p:sp>
        <p:nvSpPr>
          <p:cNvPr id="13325" name="AutoShape 11" descr="http://kalypso.com/uploads/content_images/RnDManagementFramework.gif">
            <a:extLst>
              <a:ext uri="{FF2B5EF4-FFF2-40B4-BE49-F238E27FC236}">
                <a16:creationId xmlns:a16="http://schemas.microsoft.com/office/drawing/2014/main" id="{F3381068-061D-49F4-9404-DA34C2A01A18}"/>
              </a:ext>
            </a:extLst>
          </p:cNvPr>
          <p:cNvSpPr>
            <a:spLocks noChangeAspect="1" noChangeArrowheads="1"/>
          </p:cNvSpPr>
          <p:nvPr/>
        </p:nvSpPr>
        <p:spPr bwMode="auto">
          <a:xfrm>
            <a:off x="1242219" y="635212"/>
            <a:ext cx="2809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fontAlgn="auto" hangingPunct="1">
              <a:spcBef>
                <a:spcPts val="0"/>
              </a:spcBef>
              <a:spcAft>
                <a:spcPts val="0"/>
              </a:spcAft>
              <a:defRPr/>
            </a:pPr>
            <a:endParaRPr lang="ru-RU" altLang="ru-RU" sz="1939">
              <a:cs typeface="Arial" panose="020B0604020202020204" pitchFamily="34" charset="0"/>
            </a:endParaRPr>
          </a:p>
        </p:txBody>
      </p:sp>
      <p:sp>
        <p:nvSpPr>
          <p:cNvPr id="13326" name="AutoShape 13" descr="http://kalypso.com/uploads/content_images/RnDManagementFramework.gif">
            <a:extLst>
              <a:ext uri="{FF2B5EF4-FFF2-40B4-BE49-F238E27FC236}">
                <a16:creationId xmlns:a16="http://schemas.microsoft.com/office/drawing/2014/main" id="{BFFA6D20-EA46-40BF-8EB5-D8A7689D22BE}"/>
              </a:ext>
            </a:extLst>
          </p:cNvPr>
          <p:cNvSpPr>
            <a:spLocks noChangeAspect="1" noChangeArrowheads="1"/>
          </p:cNvSpPr>
          <p:nvPr/>
        </p:nvSpPr>
        <p:spPr bwMode="auto">
          <a:xfrm>
            <a:off x="1242219" y="635212"/>
            <a:ext cx="2809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fontAlgn="auto" hangingPunct="1">
              <a:spcBef>
                <a:spcPts val="0"/>
              </a:spcBef>
              <a:spcAft>
                <a:spcPts val="0"/>
              </a:spcAft>
              <a:defRPr/>
            </a:pPr>
            <a:endParaRPr lang="ru-RU" altLang="ru-RU" sz="1939">
              <a:cs typeface="Arial" panose="020B0604020202020204" pitchFamily="34" charset="0"/>
            </a:endParaRPr>
          </a:p>
        </p:txBody>
      </p:sp>
      <p:pic>
        <p:nvPicPr>
          <p:cNvPr id="146446" name="Picture 14" descr="C:\Назаров\Материалы\Фото для вставки в тренинги\RnDManagementFramework.gif">
            <a:extLst>
              <a:ext uri="{FF2B5EF4-FFF2-40B4-BE49-F238E27FC236}">
                <a16:creationId xmlns:a16="http://schemas.microsoft.com/office/drawing/2014/main" id="{A9C67E22-B47B-4CD1-B0DA-422CA75BEA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2456" y="1035262"/>
            <a:ext cx="15144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a:extLst>
              <a:ext uri="{FF2B5EF4-FFF2-40B4-BE49-F238E27FC236}">
                <a16:creationId xmlns:a16="http://schemas.microsoft.com/office/drawing/2014/main" id="{9A3A2DF4-D95B-4D89-83CA-DC69A8BE18C4}"/>
              </a:ext>
            </a:extLst>
          </p:cNvPr>
          <p:cNvSpPr txBox="1">
            <a:spLocks noChangeArrowheads="1"/>
          </p:cNvSpPr>
          <p:nvPr>
            <p:custDataLst>
              <p:tags r:id="rId1"/>
            </p:custDataLst>
          </p:nvPr>
        </p:nvSpPr>
        <p:spPr>
          <a:xfrm>
            <a:off x="483394" y="324711"/>
            <a:ext cx="6373812" cy="577850"/>
          </a:xfrm>
          <a:prstGeom prst="rect">
            <a:avLst/>
          </a:prstGeom>
        </p:spPr>
        <p:txBody>
          <a:bodyPr lIns="0"/>
          <a:lstStyle/>
          <a:p>
            <a:pPr algn="r" defTabSz="883649" eaLnBrk="1" fontAlgn="auto" hangingPunct="1">
              <a:spcBef>
                <a:spcPts val="0"/>
              </a:spcBef>
              <a:spcAft>
                <a:spcPts val="0"/>
              </a:spcAft>
              <a:defRPr/>
            </a:pPr>
            <a:r>
              <a:rPr lang="ru-RU" sz="2800" b="1" kern="0" dirty="0">
                <a:solidFill>
                  <a:schemeClr val="accent3">
                    <a:lumMod val="75000"/>
                  </a:schemeClr>
                </a:solidFill>
                <a:latin typeface="Calibri Light"/>
              </a:rPr>
              <a:t>Цепочка создания ценности в компании</a:t>
            </a:r>
            <a:endParaRPr lang="en-GB" sz="2800" b="1" kern="0" dirty="0">
              <a:solidFill>
                <a:schemeClr val="accent3">
                  <a:lumMod val="75000"/>
                </a:schemeClr>
              </a:solidFill>
              <a:latin typeface="Calibri Light"/>
            </a:endParaRPr>
          </a:p>
        </p:txBody>
      </p:sp>
      <p:sp>
        <p:nvSpPr>
          <p:cNvPr id="37904" name="Номер слайда 2">
            <a:extLst>
              <a:ext uri="{FF2B5EF4-FFF2-40B4-BE49-F238E27FC236}">
                <a16:creationId xmlns:a16="http://schemas.microsoft.com/office/drawing/2014/main" id="{E038420A-14FA-44E4-9EFA-2C7AE5D750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5B9BD5"/>
              </a:buClr>
              <a:buFont typeface="Wingdings" panose="05000000000000000000" pitchFamily="2" charset="2"/>
              <a:buNone/>
            </a:pPr>
            <a:fld id="{03A14D33-7BD1-4F0C-A986-57AE84652013}" type="slidenum">
              <a:rPr lang="en-US" altLang="ru-RU" smtClean="0">
                <a:solidFill>
                  <a:schemeClr val="accent3">
                    <a:lumMod val="75000"/>
                  </a:schemeClr>
                </a:solidFill>
                <a:latin typeface="Arial" panose="020B0604020202020204" pitchFamily="34" charset="0"/>
              </a:rPr>
              <a:pPr>
                <a:spcBef>
                  <a:spcPct val="0"/>
                </a:spcBef>
                <a:buClr>
                  <a:srgbClr val="5B9BD5"/>
                </a:buClr>
                <a:buFont typeface="Wingdings" panose="05000000000000000000" pitchFamily="2" charset="2"/>
                <a:buNone/>
              </a:pPr>
              <a:t>11</a:t>
            </a:fld>
            <a:endParaRPr lang="en-US" altLang="ru-RU">
              <a:solidFill>
                <a:schemeClr val="accent3">
                  <a:lumMod val="75000"/>
                </a:schemeClr>
              </a:solidFill>
              <a:latin typeface="Arial" panose="020B0604020202020204" pitchFamily="34" charset="0"/>
            </a:endParaRPr>
          </a:p>
        </p:txBody>
      </p:sp>
      <p:pic>
        <p:nvPicPr>
          <p:cNvPr id="37905" name="Рисунок 2">
            <a:extLst>
              <a:ext uri="{FF2B5EF4-FFF2-40B4-BE49-F238E27FC236}">
                <a16:creationId xmlns:a16="http://schemas.microsoft.com/office/drawing/2014/main" id="{47D54EF6-D26C-480A-A368-1E0DC8BC71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5581" y="4073737"/>
            <a:ext cx="1168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87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6446"/>
                                        </p:tgtEl>
                                        <p:attrNameLst>
                                          <p:attrName>style.visibility</p:attrName>
                                        </p:attrNameLst>
                                      </p:cBhvr>
                                      <p:to>
                                        <p:strVal val="visible"/>
                                      </p:to>
                                    </p:set>
                                    <p:animEffect transition="in" filter="blinds(horizontal)">
                                      <p:cBhvr>
                                        <p:cTn id="7" dur="500"/>
                                        <p:tgtEl>
                                          <p:spTgt spid="146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6434"/>
                                        </p:tgtEl>
                                        <p:attrNameLst>
                                          <p:attrName>style.visibility</p:attrName>
                                        </p:attrNameLst>
                                      </p:cBhvr>
                                      <p:to>
                                        <p:strVal val="visible"/>
                                      </p:to>
                                    </p:set>
                                    <p:animEffect transition="in" filter="blinds(horizontal)">
                                      <p:cBhvr>
                                        <p:cTn id="22" dur="500"/>
                                        <p:tgtEl>
                                          <p:spTgt spid="1464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6435"/>
                                        </p:tgtEl>
                                        <p:attrNameLst>
                                          <p:attrName>style.visibility</p:attrName>
                                        </p:attrNameLst>
                                      </p:cBhvr>
                                      <p:to>
                                        <p:strVal val="visible"/>
                                      </p:to>
                                    </p:set>
                                    <p:animEffect transition="in" filter="blinds(horizontal)">
                                      <p:cBhvr>
                                        <p:cTn id="27" dur="500"/>
                                        <p:tgtEl>
                                          <p:spTgt spid="1464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Заголовок 37">
            <a:extLst>
              <a:ext uri="{FF2B5EF4-FFF2-40B4-BE49-F238E27FC236}">
                <a16:creationId xmlns:a16="http://schemas.microsoft.com/office/drawing/2014/main" id="{F233FDD4-B217-477F-9281-AA87713B7BBD}"/>
              </a:ext>
            </a:extLst>
          </p:cNvPr>
          <p:cNvSpPr>
            <a:spLocks noGrp="1"/>
          </p:cNvSpPr>
          <p:nvPr>
            <p:ph type="title"/>
          </p:nvPr>
        </p:nvSpPr>
        <p:spPr/>
        <p:txBody>
          <a:bodyPr>
            <a:normAutofit/>
          </a:bodyPr>
          <a:lstStyle/>
          <a:p>
            <a:r>
              <a:rPr lang="ru-RU" sz="3200" dirty="0"/>
              <a:t>Продукт и его окружение</a:t>
            </a:r>
          </a:p>
        </p:txBody>
      </p:sp>
      <p:sp>
        <p:nvSpPr>
          <p:cNvPr id="3" name="Номер слайда 2">
            <a:extLst>
              <a:ext uri="{FF2B5EF4-FFF2-40B4-BE49-F238E27FC236}">
                <a16:creationId xmlns:a16="http://schemas.microsoft.com/office/drawing/2014/main" id="{7CEA8A92-33E6-4311-9ED6-303FB48CE408}"/>
              </a:ext>
            </a:extLst>
          </p:cNvPr>
          <p:cNvSpPr>
            <a:spLocks noGrp="1"/>
          </p:cNvSpPr>
          <p:nvPr>
            <p:ph type="sldNum" sz="quarter" idx="4"/>
          </p:nvPr>
        </p:nvSpPr>
        <p:spPr/>
        <p:txBody>
          <a:bodyPr/>
          <a:lstStyle/>
          <a:p>
            <a:fld id="{127AEE54-7C0A-4AD6-B584-00B3486D7E82}" type="slidenum">
              <a:rPr lang="ru-RU" smtClean="0"/>
              <a:pPr/>
              <a:t>12</a:t>
            </a:fld>
            <a:endParaRPr lang="ru-RU" dirty="0"/>
          </a:p>
        </p:txBody>
      </p:sp>
      <p:sp>
        <p:nvSpPr>
          <p:cNvPr id="8" name="Oval 7">
            <a:extLst>
              <a:ext uri="{FF2B5EF4-FFF2-40B4-BE49-F238E27FC236}">
                <a16:creationId xmlns:a16="http://schemas.microsoft.com/office/drawing/2014/main" id="{3182BE84-3765-4B16-BA6A-5D1FFB10A3B6}"/>
              </a:ext>
            </a:extLst>
          </p:cNvPr>
          <p:cNvSpPr/>
          <p:nvPr/>
        </p:nvSpPr>
        <p:spPr>
          <a:xfrm>
            <a:off x="3263281" y="2772057"/>
            <a:ext cx="2179109" cy="201330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1">
            <a:extLst>
              <a:ext uri="{FF2B5EF4-FFF2-40B4-BE49-F238E27FC236}">
                <a16:creationId xmlns:a16="http://schemas.microsoft.com/office/drawing/2014/main" id="{7B1E9EDF-4754-45FD-8623-67E9562CDD24}"/>
              </a:ext>
            </a:extLst>
          </p:cNvPr>
          <p:cNvSpPr/>
          <p:nvPr/>
        </p:nvSpPr>
        <p:spPr>
          <a:xfrm>
            <a:off x="3577647" y="3531492"/>
            <a:ext cx="1550376" cy="400110"/>
          </a:xfrm>
          <a:prstGeom prst="rect">
            <a:avLst/>
          </a:prstGeom>
        </p:spPr>
        <p:txBody>
          <a:bodyPr wrap="square">
            <a:spAutoFit/>
          </a:bodyPr>
          <a:lstStyle/>
          <a:p>
            <a:pPr algn="ctr"/>
            <a:r>
              <a:rPr lang="ru-RU" sz="2000" b="1" dirty="0">
                <a:solidFill>
                  <a:schemeClr val="tx1">
                    <a:lumMod val="85000"/>
                    <a:lumOff val="15000"/>
                  </a:schemeClr>
                </a:solidFill>
                <a:ea typeface="Segoe UI" panose="020B0502040204020203" pitchFamily="34" charset="0"/>
                <a:cs typeface="Segoe UI" panose="020B0502040204020203" pitchFamily="34" charset="0"/>
              </a:rPr>
              <a:t>Логистика</a:t>
            </a:r>
            <a:endParaRPr lang="en-US" sz="2000" dirty="0">
              <a:solidFill>
                <a:schemeClr val="tx1">
                  <a:lumMod val="85000"/>
                  <a:lumOff val="15000"/>
                </a:schemeClr>
              </a:solidFill>
            </a:endParaRPr>
          </a:p>
        </p:txBody>
      </p:sp>
      <p:sp>
        <p:nvSpPr>
          <p:cNvPr id="36" name="Oval 7">
            <a:extLst>
              <a:ext uri="{FF2B5EF4-FFF2-40B4-BE49-F238E27FC236}">
                <a16:creationId xmlns:a16="http://schemas.microsoft.com/office/drawing/2014/main" id="{FBD63FB1-7A1F-4652-8B9A-A73A0CF96131}"/>
              </a:ext>
            </a:extLst>
          </p:cNvPr>
          <p:cNvSpPr/>
          <p:nvPr/>
        </p:nvSpPr>
        <p:spPr>
          <a:xfrm>
            <a:off x="6096000" y="4358767"/>
            <a:ext cx="2179109" cy="201330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37" name="Rectangle 11">
            <a:extLst>
              <a:ext uri="{FF2B5EF4-FFF2-40B4-BE49-F238E27FC236}">
                <a16:creationId xmlns:a16="http://schemas.microsoft.com/office/drawing/2014/main" id="{D0E69552-F870-4E31-8A2B-63776F93858A}"/>
              </a:ext>
            </a:extLst>
          </p:cNvPr>
          <p:cNvSpPr/>
          <p:nvPr/>
        </p:nvSpPr>
        <p:spPr>
          <a:xfrm>
            <a:off x="6217754" y="5438352"/>
            <a:ext cx="2118897" cy="707886"/>
          </a:xfrm>
          <a:prstGeom prst="rect">
            <a:avLst/>
          </a:prstGeom>
        </p:spPr>
        <p:txBody>
          <a:bodyPr wrap="square">
            <a:spAutoFit/>
          </a:bodyPr>
          <a:lstStyle/>
          <a:p>
            <a:pPr algn="ctr"/>
            <a:r>
              <a:rPr lang="ru-RU" sz="2000" b="1" dirty="0">
                <a:solidFill>
                  <a:schemeClr val="tx1">
                    <a:lumMod val="85000"/>
                    <a:lumOff val="15000"/>
                  </a:schemeClr>
                </a:solidFill>
                <a:ea typeface="Segoe UI" panose="020B0502040204020203" pitchFamily="34" charset="0"/>
                <a:cs typeface="Segoe UI" panose="020B0502040204020203" pitchFamily="34" charset="0"/>
              </a:rPr>
              <a:t>Дополнительные  условия</a:t>
            </a:r>
            <a:endParaRPr lang="en-US" sz="2000" dirty="0">
              <a:solidFill>
                <a:schemeClr val="tx1">
                  <a:lumMod val="85000"/>
                  <a:lumOff val="15000"/>
                </a:schemeClr>
              </a:solidFill>
            </a:endParaRPr>
          </a:p>
        </p:txBody>
      </p:sp>
      <p:sp>
        <p:nvSpPr>
          <p:cNvPr id="39" name="Oval 7">
            <a:extLst>
              <a:ext uri="{FF2B5EF4-FFF2-40B4-BE49-F238E27FC236}">
                <a16:creationId xmlns:a16="http://schemas.microsoft.com/office/drawing/2014/main" id="{D05156F4-1791-4BE5-825D-521D7F7F22C5}"/>
              </a:ext>
            </a:extLst>
          </p:cNvPr>
          <p:cNvSpPr/>
          <p:nvPr/>
        </p:nvSpPr>
        <p:spPr>
          <a:xfrm>
            <a:off x="3946878" y="1012097"/>
            <a:ext cx="2179109" cy="201330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0" name="Rectangle 11">
            <a:extLst>
              <a:ext uri="{FF2B5EF4-FFF2-40B4-BE49-F238E27FC236}">
                <a16:creationId xmlns:a16="http://schemas.microsoft.com/office/drawing/2014/main" id="{EFF8EC29-4B32-44B8-8020-9738CA7FCFBF}"/>
              </a:ext>
            </a:extLst>
          </p:cNvPr>
          <p:cNvSpPr/>
          <p:nvPr/>
        </p:nvSpPr>
        <p:spPr>
          <a:xfrm>
            <a:off x="4261244" y="1599824"/>
            <a:ext cx="1550376" cy="707886"/>
          </a:xfrm>
          <a:prstGeom prst="rect">
            <a:avLst/>
          </a:prstGeom>
        </p:spPr>
        <p:txBody>
          <a:bodyPr wrap="square">
            <a:spAutoFit/>
          </a:bodyPr>
          <a:lstStyle/>
          <a:p>
            <a:pPr algn="ctr"/>
            <a:r>
              <a:rPr lang="ru-RU" sz="2000" b="1" dirty="0">
                <a:solidFill>
                  <a:schemeClr val="tx1">
                    <a:lumMod val="85000"/>
                    <a:lumOff val="15000"/>
                  </a:schemeClr>
                </a:solidFill>
                <a:ea typeface="Segoe UI" panose="020B0502040204020203" pitchFamily="34" charset="0"/>
                <a:cs typeface="Segoe UI" panose="020B0502040204020203" pitchFamily="34" charset="0"/>
              </a:rPr>
              <a:t>Надежность поставщика</a:t>
            </a:r>
            <a:endParaRPr lang="en-US" sz="2000" dirty="0">
              <a:solidFill>
                <a:schemeClr val="tx1">
                  <a:lumMod val="85000"/>
                  <a:lumOff val="15000"/>
                </a:schemeClr>
              </a:solidFill>
            </a:endParaRPr>
          </a:p>
        </p:txBody>
      </p:sp>
      <p:sp>
        <p:nvSpPr>
          <p:cNvPr id="41" name="Oval 7">
            <a:extLst>
              <a:ext uri="{FF2B5EF4-FFF2-40B4-BE49-F238E27FC236}">
                <a16:creationId xmlns:a16="http://schemas.microsoft.com/office/drawing/2014/main" id="{8F5906C7-80BA-4850-80D2-D0F78373C891}"/>
              </a:ext>
            </a:extLst>
          </p:cNvPr>
          <p:cNvSpPr/>
          <p:nvPr/>
        </p:nvSpPr>
        <p:spPr>
          <a:xfrm>
            <a:off x="5739159" y="855124"/>
            <a:ext cx="2179109" cy="201330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2" name="Rectangle 11">
            <a:extLst>
              <a:ext uri="{FF2B5EF4-FFF2-40B4-BE49-F238E27FC236}">
                <a16:creationId xmlns:a16="http://schemas.microsoft.com/office/drawing/2014/main" id="{CD2EA273-669C-4744-97D5-8B79CB3ED014}"/>
              </a:ext>
            </a:extLst>
          </p:cNvPr>
          <p:cNvSpPr/>
          <p:nvPr/>
        </p:nvSpPr>
        <p:spPr>
          <a:xfrm>
            <a:off x="6053525" y="1614559"/>
            <a:ext cx="1550376" cy="400110"/>
          </a:xfrm>
          <a:prstGeom prst="rect">
            <a:avLst/>
          </a:prstGeom>
        </p:spPr>
        <p:txBody>
          <a:bodyPr wrap="square">
            <a:spAutoFit/>
          </a:bodyPr>
          <a:lstStyle/>
          <a:p>
            <a:pPr algn="ctr"/>
            <a:r>
              <a:rPr lang="ru-RU" sz="2000" b="1" dirty="0">
                <a:solidFill>
                  <a:schemeClr val="tx1">
                    <a:lumMod val="85000"/>
                    <a:lumOff val="15000"/>
                  </a:schemeClr>
                </a:solidFill>
                <a:ea typeface="Segoe UI" panose="020B0502040204020203" pitchFamily="34" charset="0"/>
                <a:cs typeface="Segoe UI" panose="020B0502040204020203" pitchFamily="34" charset="0"/>
              </a:rPr>
              <a:t>Поддержка</a:t>
            </a:r>
            <a:endParaRPr lang="en-US" sz="2000" dirty="0">
              <a:solidFill>
                <a:schemeClr val="tx1">
                  <a:lumMod val="85000"/>
                  <a:lumOff val="15000"/>
                </a:schemeClr>
              </a:solidFill>
            </a:endParaRPr>
          </a:p>
        </p:txBody>
      </p:sp>
      <p:sp>
        <p:nvSpPr>
          <p:cNvPr id="43" name="Oval 7">
            <a:extLst>
              <a:ext uri="{FF2B5EF4-FFF2-40B4-BE49-F238E27FC236}">
                <a16:creationId xmlns:a16="http://schemas.microsoft.com/office/drawing/2014/main" id="{4D74863E-F4BE-4225-8247-AF191FF2CF79}"/>
              </a:ext>
            </a:extLst>
          </p:cNvPr>
          <p:cNvSpPr/>
          <p:nvPr/>
        </p:nvSpPr>
        <p:spPr>
          <a:xfrm>
            <a:off x="7234671" y="1799512"/>
            <a:ext cx="2179109" cy="201330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4" name="Rectangle 11">
            <a:extLst>
              <a:ext uri="{FF2B5EF4-FFF2-40B4-BE49-F238E27FC236}">
                <a16:creationId xmlns:a16="http://schemas.microsoft.com/office/drawing/2014/main" id="{46006BEC-26B8-4DB7-96A4-01E7AFBA8962}"/>
              </a:ext>
            </a:extLst>
          </p:cNvPr>
          <p:cNvSpPr/>
          <p:nvPr/>
        </p:nvSpPr>
        <p:spPr>
          <a:xfrm>
            <a:off x="7549037" y="2558947"/>
            <a:ext cx="1550376" cy="400110"/>
          </a:xfrm>
          <a:prstGeom prst="rect">
            <a:avLst/>
          </a:prstGeom>
        </p:spPr>
        <p:txBody>
          <a:bodyPr wrap="square">
            <a:spAutoFit/>
          </a:bodyPr>
          <a:lstStyle/>
          <a:p>
            <a:pPr algn="ctr"/>
            <a:r>
              <a:rPr lang="ru-RU" sz="2000" b="1" dirty="0">
                <a:solidFill>
                  <a:schemeClr val="tx1">
                    <a:lumMod val="85000"/>
                    <a:lumOff val="15000"/>
                  </a:schemeClr>
                </a:solidFill>
                <a:ea typeface="Segoe UI" panose="020B0502040204020203" pitchFamily="34" charset="0"/>
                <a:cs typeface="Segoe UI" panose="020B0502040204020203" pitchFamily="34" charset="0"/>
              </a:rPr>
              <a:t>Обучение</a:t>
            </a:r>
            <a:endParaRPr lang="en-US" sz="2000" dirty="0">
              <a:solidFill>
                <a:schemeClr val="tx1">
                  <a:lumMod val="85000"/>
                  <a:lumOff val="15000"/>
                </a:schemeClr>
              </a:solidFill>
            </a:endParaRPr>
          </a:p>
        </p:txBody>
      </p:sp>
      <p:sp>
        <p:nvSpPr>
          <p:cNvPr id="45" name="Oval 7">
            <a:extLst>
              <a:ext uri="{FF2B5EF4-FFF2-40B4-BE49-F238E27FC236}">
                <a16:creationId xmlns:a16="http://schemas.microsoft.com/office/drawing/2014/main" id="{FFF7A870-29F4-4B96-B25C-A28480D40B76}"/>
              </a:ext>
            </a:extLst>
          </p:cNvPr>
          <p:cNvSpPr/>
          <p:nvPr/>
        </p:nvSpPr>
        <p:spPr>
          <a:xfrm>
            <a:off x="7246920" y="3233040"/>
            <a:ext cx="2179109" cy="201330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6" name="Rectangle 11">
            <a:extLst>
              <a:ext uri="{FF2B5EF4-FFF2-40B4-BE49-F238E27FC236}">
                <a16:creationId xmlns:a16="http://schemas.microsoft.com/office/drawing/2014/main" id="{1268CE51-BE25-45D5-B735-6E706084919C}"/>
              </a:ext>
            </a:extLst>
          </p:cNvPr>
          <p:cNvSpPr/>
          <p:nvPr/>
        </p:nvSpPr>
        <p:spPr>
          <a:xfrm>
            <a:off x="7561286" y="3992475"/>
            <a:ext cx="1639832" cy="400110"/>
          </a:xfrm>
          <a:prstGeom prst="rect">
            <a:avLst/>
          </a:prstGeom>
        </p:spPr>
        <p:txBody>
          <a:bodyPr wrap="square">
            <a:spAutoFit/>
          </a:bodyPr>
          <a:lstStyle/>
          <a:p>
            <a:pPr algn="ctr"/>
            <a:r>
              <a:rPr lang="ru-RU" sz="2000" b="1" dirty="0">
                <a:solidFill>
                  <a:schemeClr val="tx1">
                    <a:lumMod val="85000"/>
                    <a:lumOff val="15000"/>
                  </a:schemeClr>
                </a:solidFill>
                <a:ea typeface="Segoe UI" panose="020B0502040204020203" pitchFamily="34" charset="0"/>
                <a:cs typeface="Segoe UI" panose="020B0502040204020203" pitchFamily="34" charset="0"/>
              </a:rPr>
              <a:t>Безопасность</a:t>
            </a:r>
            <a:endParaRPr lang="en-US" sz="2000" dirty="0">
              <a:solidFill>
                <a:schemeClr val="tx1">
                  <a:lumMod val="85000"/>
                  <a:lumOff val="15000"/>
                </a:schemeClr>
              </a:solidFill>
            </a:endParaRPr>
          </a:p>
        </p:txBody>
      </p:sp>
      <p:sp>
        <p:nvSpPr>
          <p:cNvPr id="47" name="Oval 7">
            <a:extLst>
              <a:ext uri="{FF2B5EF4-FFF2-40B4-BE49-F238E27FC236}">
                <a16:creationId xmlns:a16="http://schemas.microsoft.com/office/drawing/2014/main" id="{05AB814A-5E28-4C35-AB9A-568E6EC8AFFF}"/>
              </a:ext>
            </a:extLst>
          </p:cNvPr>
          <p:cNvSpPr/>
          <p:nvPr/>
        </p:nvSpPr>
        <p:spPr>
          <a:xfrm>
            <a:off x="4168619" y="4260834"/>
            <a:ext cx="2179109" cy="201330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8" name="Rectangle 11">
            <a:extLst>
              <a:ext uri="{FF2B5EF4-FFF2-40B4-BE49-F238E27FC236}">
                <a16:creationId xmlns:a16="http://schemas.microsoft.com/office/drawing/2014/main" id="{5BD18125-4C6A-43AC-B3F2-C4B73493BE22}"/>
              </a:ext>
            </a:extLst>
          </p:cNvPr>
          <p:cNvSpPr/>
          <p:nvPr/>
        </p:nvSpPr>
        <p:spPr>
          <a:xfrm>
            <a:off x="4482985" y="5020269"/>
            <a:ext cx="1550376" cy="400110"/>
          </a:xfrm>
          <a:prstGeom prst="rect">
            <a:avLst/>
          </a:prstGeom>
        </p:spPr>
        <p:txBody>
          <a:bodyPr wrap="square">
            <a:spAutoFit/>
          </a:bodyPr>
          <a:lstStyle/>
          <a:p>
            <a:pPr algn="ctr"/>
            <a:r>
              <a:rPr lang="ru-RU" sz="2000" b="1" dirty="0">
                <a:solidFill>
                  <a:schemeClr val="tx1">
                    <a:lumMod val="85000"/>
                    <a:lumOff val="15000"/>
                  </a:schemeClr>
                </a:solidFill>
                <a:ea typeface="Segoe UI" panose="020B0502040204020203" pitchFamily="34" charset="0"/>
                <a:cs typeface="Segoe UI" panose="020B0502040204020203" pitchFamily="34" charset="0"/>
              </a:rPr>
              <a:t>Репутация</a:t>
            </a:r>
            <a:endParaRPr lang="en-US" sz="2000" dirty="0">
              <a:solidFill>
                <a:schemeClr val="tx1">
                  <a:lumMod val="85000"/>
                  <a:lumOff val="15000"/>
                </a:schemeClr>
              </a:solidFill>
            </a:endParaRPr>
          </a:p>
        </p:txBody>
      </p:sp>
      <p:sp>
        <p:nvSpPr>
          <p:cNvPr id="9" name="Oval 5">
            <a:extLst>
              <a:ext uri="{FF2B5EF4-FFF2-40B4-BE49-F238E27FC236}">
                <a16:creationId xmlns:a16="http://schemas.microsoft.com/office/drawing/2014/main" id="{CFC4A3BC-E5E0-4BB5-9066-D0773C82B374}"/>
              </a:ext>
            </a:extLst>
          </p:cNvPr>
          <p:cNvSpPr/>
          <p:nvPr/>
        </p:nvSpPr>
        <p:spPr>
          <a:xfrm>
            <a:off x="4935870" y="2402718"/>
            <a:ext cx="2668031" cy="24354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2" name="Rectangle 13">
            <a:extLst>
              <a:ext uri="{FF2B5EF4-FFF2-40B4-BE49-F238E27FC236}">
                <a16:creationId xmlns:a16="http://schemas.microsoft.com/office/drawing/2014/main" id="{D4B9A7CB-1D2F-4718-A352-6C7A69841335}"/>
              </a:ext>
            </a:extLst>
          </p:cNvPr>
          <p:cNvSpPr/>
          <p:nvPr/>
        </p:nvSpPr>
        <p:spPr>
          <a:xfrm>
            <a:off x="5395082" y="3227617"/>
            <a:ext cx="1842171" cy="830997"/>
          </a:xfrm>
          <a:prstGeom prst="rect">
            <a:avLst/>
          </a:prstGeom>
        </p:spPr>
        <p:txBody>
          <a:bodyPr wrap="none">
            <a:spAutoFit/>
          </a:bodyPr>
          <a:lstStyle/>
          <a:p>
            <a:pPr algn="ctr"/>
            <a:r>
              <a:rPr lang="ru-RU" sz="2400" b="1" dirty="0">
                <a:solidFill>
                  <a:schemeClr val="bg1">
                    <a:lumMod val="95000"/>
                  </a:schemeClr>
                </a:solidFill>
                <a:ea typeface="Segoe UI" panose="020B0502040204020203" pitchFamily="34" charset="0"/>
                <a:cs typeface="Segoe UI" panose="020B0502040204020203" pitchFamily="34" charset="0"/>
              </a:rPr>
              <a:t>Продукт сам </a:t>
            </a:r>
          </a:p>
          <a:p>
            <a:pPr algn="ctr"/>
            <a:r>
              <a:rPr lang="ru-RU" sz="2400" b="1" dirty="0">
                <a:solidFill>
                  <a:schemeClr val="bg1">
                    <a:lumMod val="95000"/>
                  </a:schemeClr>
                </a:solidFill>
                <a:ea typeface="Segoe UI" panose="020B0502040204020203" pitchFamily="34" charset="0"/>
                <a:cs typeface="Segoe UI" panose="020B0502040204020203" pitchFamily="34" charset="0"/>
              </a:rPr>
              <a:t>по себе</a:t>
            </a:r>
            <a:endParaRPr lang="en-US" sz="2400" dirty="0">
              <a:solidFill>
                <a:schemeClr val="bg1">
                  <a:lumMod val="95000"/>
                </a:schemeClr>
              </a:solidFill>
            </a:endParaRPr>
          </a:p>
        </p:txBody>
      </p:sp>
    </p:spTree>
    <p:extLst>
      <p:ext uri="{BB962C8B-B14F-4D97-AF65-F5344CB8AC3E}">
        <p14:creationId xmlns:p14="http://schemas.microsoft.com/office/powerpoint/2010/main" val="21822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Номер слайда 1">
            <a:extLst>
              <a:ext uri="{FF2B5EF4-FFF2-40B4-BE49-F238E27FC236}">
                <a16:creationId xmlns:a16="http://schemas.microsoft.com/office/drawing/2014/main" id="{1C9152C5-C655-4809-98A2-8ED31BC98E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0F26A6C7-A162-49A2-A135-549ACC243845}" type="slidenum">
              <a:rPr lang="en-US" altLang="ru-RU" smtClean="0">
                <a:solidFill>
                  <a:schemeClr val="accent3">
                    <a:lumMod val="75000"/>
                  </a:schemeClr>
                </a:solidFill>
                <a:latin typeface="Arial" panose="020B0604020202020204" pitchFamily="34" charset="0"/>
              </a:rPr>
              <a:pPr>
                <a:spcBef>
                  <a:spcPct val="0"/>
                </a:spcBef>
                <a:buFont typeface="Wingdings" panose="05000000000000000000" pitchFamily="2" charset="2"/>
                <a:buNone/>
              </a:pPr>
              <a:t>13</a:t>
            </a:fld>
            <a:endParaRPr lang="en-US" altLang="ru-RU">
              <a:solidFill>
                <a:schemeClr val="accent3">
                  <a:lumMod val="75000"/>
                </a:schemeClr>
              </a:solidFill>
              <a:latin typeface="Arial" panose="020B0604020202020204" pitchFamily="34" charset="0"/>
            </a:endParaRPr>
          </a:p>
        </p:txBody>
      </p:sp>
      <p:sp>
        <p:nvSpPr>
          <p:cNvPr id="41987" name="Rectangle 2">
            <a:extLst>
              <a:ext uri="{FF2B5EF4-FFF2-40B4-BE49-F238E27FC236}">
                <a16:creationId xmlns:a16="http://schemas.microsoft.com/office/drawing/2014/main" id="{80EE6A30-20FF-4B38-94EC-68518C9474EA}"/>
              </a:ext>
            </a:extLst>
          </p:cNvPr>
          <p:cNvSpPr>
            <a:spLocks noGrp="1"/>
          </p:cNvSpPr>
          <p:nvPr>
            <p:ph type="title" idx="4294967295"/>
          </p:nvPr>
        </p:nvSpPr>
        <p:spPr>
          <a:xfrm>
            <a:off x="632279" y="303440"/>
            <a:ext cx="6000750" cy="792163"/>
          </a:xfrm>
        </p:spPr>
        <p:txBody>
          <a:bodyPr lIns="84406" tIns="42203" rIns="84406" bIns="42203">
            <a:normAutofit/>
          </a:bodyPr>
          <a:lstStyle/>
          <a:p>
            <a:pPr eaLnBrk="1" hangingPunct="1"/>
            <a:r>
              <a:rPr lang="ru-RU" altLang="ru-RU" sz="3200" b="1" dirty="0">
                <a:solidFill>
                  <a:schemeClr val="accent3">
                    <a:lumMod val="75000"/>
                  </a:schemeClr>
                </a:solidFill>
              </a:rPr>
              <a:t>Индекс идей Голубого океана</a:t>
            </a:r>
            <a:endParaRPr lang="et-EE" altLang="ru-RU" sz="3200" b="1" dirty="0">
              <a:solidFill>
                <a:schemeClr val="accent3">
                  <a:lumMod val="75000"/>
                </a:schemeClr>
              </a:solidFill>
            </a:endParaRPr>
          </a:p>
        </p:txBody>
      </p:sp>
      <p:pic>
        <p:nvPicPr>
          <p:cNvPr id="41988" name="Рисунок 3">
            <a:extLst>
              <a:ext uri="{FF2B5EF4-FFF2-40B4-BE49-F238E27FC236}">
                <a16:creationId xmlns:a16="http://schemas.microsoft.com/office/drawing/2014/main" id="{4E4AFE1C-5701-4266-9591-4A78064C57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19238"/>
            <a:ext cx="96837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94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Прямоугольник 1">
            <a:extLst>
              <a:ext uri="{FF2B5EF4-FFF2-40B4-BE49-F238E27FC236}">
                <a16:creationId xmlns:a16="http://schemas.microsoft.com/office/drawing/2014/main" id="{64AE053C-AA4D-0441-9A21-BBD23918E62F}"/>
              </a:ext>
            </a:extLst>
          </p:cNvPr>
          <p:cNvSpPr>
            <a:spLocks noChangeArrowheads="1"/>
          </p:cNvSpPr>
          <p:nvPr/>
        </p:nvSpPr>
        <p:spPr bwMode="auto">
          <a:xfrm>
            <a:off x="4349750" y="1938338"/>
            <a:ext cx="462756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en-GB" altLang="ru-RU" sz="2100">
              <a:solidFill>
                <a:srgbClr val="000000"/>
              </a:solidFill>
              <a:latin typeface="Arial" panose="020B0604020202020204" pitchFamily="34" charset="0"/>
              <a:ea typeface="Osaka"/>
              <a:cs typeface="Arial" panose="020B0604020202020204" pitchFamily="34" charset="0"/>
            </a:endParaRPr>
          </a:p>
        </p:txBody>
      </p:sp>
      <p:sp>
        <p:nvSpPr>
          <p:cNvPr id="41987" name="Заголовок 2">
            <a:extLst>
              <a:ext uri="{FF2B5EF4-FFF2-40B4-BE49-F238E27FC236}">
                <a16:creationId xmlns:a16="http://schemas.microsoft.com/office/drawing/2014/main" id="{0EB99819-7E51-B34C-A572-38DA8B797275}"/>
              </a:ext>
            </a:extLst>
          </p:cNvPr>
          <p:cNvSpPr>
            <a:spLocks noGrp="1"/>
          </p:cNvSpPr>
          <p:nvPr>
            <p:ph type="title"/>
          </p:nvPr>
        </p:nvSpPr>
        <p:spPr>
          <a:xfrm>
            <a:off x="625475" y="420688"/>
            <a:ext cx="8915400" cy="530225"/>
          </a:xfrm>
        </p:spPr>
        <p:txBody>
          <a:bodyPr anchor="t">
            <a:normAutofit fontScale="90000"/>
          </a:bodyPr>
          <a:lstStyle/>
          <a:p>
            <a:pPr>
              <a:defRPr/>
            </a:pPr>
            <a:r>
              <a:rPr lang="ru-RU" altLang="ru-RU" sz="3200">
                <a:solidFill>
                  <a:schemeClr val="accent3">
                    <a:lumMod val="75000"/>
                  </a:schemeClr>
                </a:solidFill>
              </a:rPr>
              <a:t>История</a:t>
            </a:r>
            <a:endParaRPr lang="en-GB" altLang="ru-RU" sz="3200">
              <a:solidFill>
                <a:schemeClr val="accent3">
                  <a:lumMod val="75000"/>
                </a:schemeClr>
              </a:solidFill>
            </a:endParaRPr>
          </a:p>
        </p:txBody>
      </p:sp>
      <p:sp>
        <p:nvSpPr>
          <p:cNvPr id="23556" name="Содержимое 3">
            <a:extLst>
              <a:ext uri="{FF2B5EF4-FFF2-40B4-BE49-F238E27FC236}">
                <a16:creationId xmlns:a16="http://schemas.microsoft.com/office/drawing/2014/main" id="{C0719717-A84B-0846-8BF4-59CF9776652D}"/>
              </a:ext>
            </a:extLst>
          </p:cNvPr>
          <p:cNvSpPr>
            <a:spLocks noGrp="1"/>
          </p:cNvSpPr>
          <p:nvPr>
            <p:ph idx="1"/>
          </p:nvPr>
        </p:nvSpPr>
        <p:spPr>
          <a:xfrm>
            <a:off x="1100138" y="1266825"/>
            <a:ext cx="9691687" cy="4525963"/>
          </a:xfrm>
          <a:ln>
            <a:miter lim="800000"/>
            <a:headEnd/>
            <a:tailEnd/>
          </a:ln>
        </p:spPr>
        <p:txBody>
          <a:bodyPr/>
          <a:lstStyle/>
          <a:p>
            <a:pPr marL="0" indent="0">
              <a:buFont typeface="Arial" panose="020B0604020202020204" pitchFamily="34" charset="0"/>
              <a:buNone/>
              <a:defRPr/>
            </a:pPr>
            <a:endParaRPr lang="ru-RU" sz="2000" dirty="0">
              <a:solidFill>
                <a:schemeClr val="accent3">
                  <a:lumMod val="75000"/>
                </a:schemeClr>
              </a:solidFill>
            </a:endParaRPr>
          </a:p>
          <a:p>
            <a:pPr marL="0" indent="0">
              <a:buFont typeface="Arial" panose="020B0604020202020204" pitchFamily="34" charset="0"/>
              <a:buNone/>
              <a:defRPr/>
            </a:pPr>
            <a:r>
              <a:rPr lang="ru-RU" sz="2000" dirty="0">
                <a:solidFill>
                  <a:schemeClr val="accent3">
                    <a:lumMod val="75000"/>
                  </a:schemeClr>
                </a:solidFill>
              </a:rPr>
              <a:t>«…..ни один из типов взаимоотношений даже стратегическое партнерство по своей сути не превосходят друг друга. </a:t>
            </a:r>
          </a:p>
          <a:p>
            <a:pPr marL="0" indent="0">
              <a:buFont typeface="Arial" panose="020B0604020202020204" pitchFamily="34" charset="0"/>
              <a:buNone/>
              <a:defRPr/>
            </a:pPr>
            <a:r>
              <a:rPr lang="en-US" sz="2000" dirty="0">
                <a:solidFill>
                  <a:schemeClr val="accent3">
                    <a:lumMod val="75000"/>
                  </a:schemeClr>
                </a:solidFill>
              </a:rPr>
              <a:t>	</a:t>
            </a:r>
            <a:r>
              <a:rPr lang="ru-RU" sz="2000" dirty="0">
                <a:solidFill>
                  <a:schemeClr val="accent3">
                    <a:lumMod val="75000"/>
                  </a:schemeClr>
                </a:solidFill>
              </a:rPr>
              <a:t>Каждая из комбинаций вовлеченности во взаимоотношения может приводить как к низким, так и к высоким результатам от взаимоотношений, поскольку каждый тип взаимоотношений может быть либо хорошо,  либо плохо управляемым» </a:t>
            </a:r>
            <a:endParaRPr lang="en-US" sz="2000" dirty="0">
              <a:solidFill>
                <a:schemeClr val="accent3">
                  <a:lumMod val="75000"/>
                </a:schemeClr>
              </a:solidFill>
            </a:endParaRPr>
          </a:p>
          <a:p>
            <a:pPr marL="0" indent="0">
              <a:buFont typeface="Arial" panose="020B0604020202020204" pitchFamily="34" charset="0"/>
              <a:buNone/>
              <a:defRPr/>
            </a:pPr>
            <a:endParaRPr lang="ru-RU" sz="2000" dirty="0">
              <a:solidFill>
                <a:schemeClr val="accent3">
                  <a:lumMod val="75000"/>
                </a:schemeClr>
              </a:solidFill>
            </a:endParaRPr>
          </a:p>
          <a:p>
            <a:pPr marL="0" indent="0">
              <a:buFont typeface="Arial" panose="020B0604020202020204" pitchFamily="34" charset="0"/>
              <a:buNone/>
              <a:defRPr/>
            </a:pPr>
            <a:r>
              <a:rPr lang="ru-RU" sz="2000" b="1" dirty="0">
                <a:solidFill>
                  <a:schemeClr val="accent3">
                    <a:lumMod val="75000"/>
                  </a:schemeClr>
                </a:solidFill>
              </a:rPr>
              <a:t>[Bensaou, 1999, p. 37].  </a:t>
            </a:r>
            <a:endParaRPr lang="en-US" sz="2000" b="1" dirty="0">
              <a:solidFill>
                <a:schemeClr val="accent3">
                  <a:lumMod val="75000"/>
                </a:schemeClr>
              </a:solidFill>
            </a:endParaRPr>
          </a:p>
          <a:p>
            <a:pPr>
              <a:buFontTx/>
              <a:buNone/>
              <a:defRPr/>
            </a:pPr>
            <a:endParaRPr lang="en-US" sz="2000" dirty="0">
              <a:solidFill>
                <a:schemeClr val="accent3">
                  <a:lumMod val="75000"/>
                </a:schemeClr>
              </a:solidFill>
            </a:endParaRPr>
          </a:p>
          <a:p>
            <a:pPr>
              <a:buFontTx/>
              <a:buNone/>
              <a:defRPr/>
            </a:pPr>
            <a:r>
              <a:rPr lang="ru-RU" sz="1800" dirty="0">
                <a:solidFill>
                  <a:schemeClr val="accent3">
                    <a:lumMod val="75000"/>
                  </a:schemeClr>
                </a:solidFill>
              </a:rPr>
              <a:t>Таким образом,  компании необходимо формировать индивидуальную стратегию</a:t>
            </a:r>
          </a:p>
          <a:p>
            <a:pPr>
              <a:buFontTx/>
              <a:buNone/>
              <a:defRPr/>
            </a:pPr>
            <a:r>
              <a:rPr lang="ru-RU" sz="1800" dirty="0">
                <a:solidFill>
                  <a:schemeClr val="accent3">
                    <a:lumMod val="75000"/>
                  </a:schemeClr>
                </a:solidFill>
              </a:rPr>
              <a:t>управления взаимоотношениями с каждым конкретным поставщиком,</a:t>
            </a:r>
          </a:p>
          <a:p>
            <a:pPr>
              <a:buFontTx/>
              <a:buNone/>
              <a:defRPr/>
            </a:pPr>
            <a:r>
              <a:rPr lang="ru-RU" sz="1800" dirty="0">
                <a:solidFill>
                  <a:schemeClr val="accent3">
                    <a:lumMod val="75000"/>
                  </a:schemeClr>
                </a:solidFill>
              </a:rPr>
              <a:t>учитывая при этом взаимоотношения между поставщиками.</a:t>
            </a:r>
            <a:endParaRPr lang="en-GB" sz="1800" dirty="0">
              <a:solidFill>
                <a:schemeClr val="accent3">
                  <a:lumMod val="75000"/>
                </a:schemeClr>
              </a:solidFill>
            </a:endParaRPr>
          </a:p>
        </p:txBody>
      </p:sp>
      <p:sp>
        <p:nvSpPr>
          <p:cNvPr id="41989" name="Номер слайда 1">
            <a:extLst>
              <a:ext uri="{FF2B5EF4-FFF2-40B4-BE49-F238E27FC236}">
                <a16:creationId xmlns:a16="http://schemas.microsoft.com/office/drawing/2014/main" id="{F8D3C335-4451-1546-8DCA-AE313BB87109}"/>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1B4E3EBC-2863-9B4B-8778-FF9483C376B6}" type="slidenum">
              <a:rPr lang="ru-RU" smtClean="0"/>
              <a:pPr>
                <a:defRPr/>
              </a:pPr>
              <a:t>14</a:t>
            </a:fld>
            <a:endParaRPr lang="ru-RU" altLang="ru-RU" sz="1400">
              <a:solidFill>
                <a:schemeClr val="accent3">
                  <a:lumMod val="75000"/>
                </a:schemeClr>
              </a:solidFill>
            </a:endParaRPr>
          </a:p>
        </p:txBody>
      </p:sp>
    </p:spTree>
    <p:extLst>
      <p:ext uri="{BB962C8B-B14F-4D97-AF65-F5344CB8AC3E}">
        <p14:creationId xmlns:p14="http://schemas.microsoft.com/office/powerpoint/2010/main" val="175390211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2">
            <a:extLst>
              <a:ext uri="{FF2B5EF4-FFF2-40B4-BE49-F238E27FC236}">
                <a16:creationId xmlns:a16="http://schemas.microsoft.com/office/drawing/2014/main" id="{37F98421-F417-3841-9AC5-9490299567C1}"/>
              </a:ext>
            </a:extLst>
          </p:cNvPr>
          <p:cNvSpPr>
            <a:spLocks noChangeArrowheads="1"/>
          </p:cNvSpPr>
          <p:nvPr/>
        </p:nvSpPr>
        <p:spPr bwMode="auto">
          <a:xfrm>
            <a:off x="3841750" y="1778000"/>
            <a:ext cx="4784725" cy="3165475"/>
          </a:xfrm>
          <a:prstGeom prst="rect">
            <a:avLst/>
          </a:prstGeom>
          <a:solidFill>
            <a:srgbClr val="F8F8F8"/>
          </a:solidFill>
          <a:ln>
            <a:noFill/>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ctr" eaLnBrk="1" hangingPunct="1">
              <a:spcBef>
                <a:spcPct val="20000"/>
              </a:spcBef>
              <a:spcAft>
                <a:spcPts val="820"/>
              </a:spcAft>
              <a:buClr>
                <a:srgbClr val="282832"/>
              </a:buClr>
              <a:buSzPct val="80000"/>
              <a:buFont typeface="Wingdings" panose="05000000000000000000" pitchFamily="2" charset="2"/>
              <a:buChar char="§"/>
              <a:defRPr/>
            </a:pPr>
            <a:endParaRPr lang="en-GB" altLang="ru-RU" sz="1939" dirty="0">
              <a:solidFill>
                <a:srgbClr val="F8F8F8"/>
              </a:solidFill>
              <a:latin typeface="Times New Roman" panose="02020603050405020304" pitchFamily="18" charset="0"/>
            </a:endParaRPr>
          </a:p>
        </p:txBody>
      </p:sp>
      <p:sp>
        <p:nvSpPr>
          <p:cNvPr id="35843" name="Rectangle 2">
            <a:extLst>
              <a:ext uri="{FF2B5EF4-FFF2-40B4-BE49-F238E27FC236}">
                <a16:creationId xmlns:a16="http://schemas.microsoft.com/office/drawing/2014/main" id="{32DE3865-584A-3A45-B34D-FD5727AB2424}"/>
              </a:ext>
            </a:extLst>
          </p:cNvPr>
          <p:cNvSpPr>
            <a:spLocks noGrp="1" noChangeArrowheads="1"/>
          </p:cNvSpPr>
          <p:nvPr>
            <p:ph type="title"/>
          </p:nvPr>
        </p:nvSpPr>
        <p:spPr>
          <a:xfrm>
            <a:off x="681038" y="298450"/>
            <a:ext cx="8580437" cy="817563"/>
          </a:xfrm>
        </p:spPr>
        <p:txBody>
          <a:bodyPr lIns="84406" tIns="0" rIns="84406" bIns="42203">
            <a:spAutoFit/>
          </a:bodyPr>
          <a:lstStyle/>
          <a:p>
            <a:pPr defTabSz="703402" eaLnBrk="1" hangingPunct="1">
              <a:spcBef>
                <a:spcPct val="65000"/>
              </a:spcBef>
              <a:defRPr/>
            </a:pPr>
            <a:r>
              <a:rPr lang="ru-RU" altLang="ru-RU" sz="2800" dirty="0">
                <a:solidFill>
                  <a:schemeClr val="accent3">
                    <a:lumMod val="75000"/>
                  </a:schemeClr>
                </a:solidFill>
              </a:rPr>
              <a:t>Стратегия взаимоотношений с дистрибьюторами</a:t>
            </a:r>
            <a:br>
              <a:rPr lang="ru-RU" altLang="ru-RU" sz="2800" dirty="0">
                <a:solidFill>
                  <a:schemeClr val="accent3">
                    <a:lumMod val="75000"/>
                  </a:schemeClr>
                </a:solidFill>
              </a:rPr>
            </a:br>
            <a:r>
              <a:rPr lang="en-GB" altLang="ru-RU" sz="2800" dirty="0">
                <a:solidFill>
                  <a:schemeClr val="accent3">
                    <a:lumMod val="75000"/>
                  </a:schemeClr>
                </a:solidFill>
              </a:rPr>
              <a:t>Milman and Wilson </a:t>
            </a:r>
            <a:endParaRPr lang="sv-SE" altLang="ru-RU" sz="2800" dirty="0">
              <a:solidFill>
                <a:schemeClr val="accent3">
                  <a:lumMod val="75000"/>
                </a:schemeClr>
              </a:solidFill>
            </a:endParaRPr>
          </a:p>
        </p:txBody>
      </p:sp>
      <p:sp>
        <p:nvSpPr>
          <p:cNvPr id="35844" name="Text Box 3">
            <a:extLst>
              <a:ext uri="{FF2B5EF4-FFF2-40B4-BE49-F238E27FC236}">
                <a16:creationId xmlns:a16="http://schemas.microsoft.com/office/drawing/2014/main" id="{32CA840A-5577-5344-916F-CFD92696C432}"/>
              </a:ext>
            </a:extLst>
          </p:cNvPr>
          <p:cNvSpPr txBox="1">
            <a:spLocks noChangeArrowheads="1"/>
          </p:cNvSpPr>
          <p:nvPr/>
        </p:nvSpPr>
        <p:spPr bwMode="auto">
          <a:xfrm>
            <a:off x="3527425" y="5418138"/>
            <a:ext cx="5137150" cy="631825"/>
          </a:xfrm>
          <a:prstGeom prst="rect">
            <a:avLst/>
          </a:prstGeom>
          <a:noFill/>
          <a:ln>
            <a:noFill/>
          </a:ln>
        </p:spPr>
        <p:txBody>
          <a:bodyPr wrap="none">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ctr" eaLnBrk="1" hangingPunct="1">
              <a:spcBef>
                <a:spcPct val="20000"/>
              </a:spcBef>
              <a:spcAft>
                <a:spcPts val="820"/>
              </a:spcAft>
              <a:buClr>
                <a:srgbClr val="282832"/>
              </a:buClr>
              <a:buSzPct val="80000"/>
              <a:defRPr/>
            </a:pPr>
            <a:r>
              <a:rPr lang="ru-RU" altLang="ru-RU" sz="1292" b="1" dirty="0"/>
              <a:t>Намерения клиента в области партнерства с поставщиками</a:t>
            </a:r>
          </a:p>
          <a:p>
            <a:pPr algn="ctr" eaLnBrk="1" hangingPunct="1">
              <a:spcBef>
                <a:spcPct val="20000"/>
              </a:spcBef>
              <a:spcAft>
                <a:spcPts val="820"/>
              </a:spcAft>
              <a:buClr>
                <a:srgbClr val="282832"/>
              </a:buClr>
              <a:buSzPct val="80000"/>
              <a:defRPr/>
            </a:pPr>
            <a:r>
              <a:rPr lang="ru-RU" altLang="ru-RU" sz="1292" b="1" u="sng" dirty="0">
                <a:solidFill>
                  <a:schemeClr val="accent2">
                    <a:lumMod val="60000"/>
                    <a:lumOff val="40000"/>
                  </a:schemeClr>
                </a:solidFill>
              </a:rPr>
              <a:t>Базируется на его бизнес модели стратегии</a:t>
            </a:r>
            <a:endParaRPr lang="de-CH" altLang="ru-RU" sz="1292" b="1" u="sng" dirty="0">
              <a:solidFill>
                <a:schemeClr val="accent2">
                  <a:lumMod val="60000"/>
                  <a:lumOff val="40000"/>
                </a:schemeClr>
              </a:solidFill>
            </a:endParaRPr>
          </a:p>
        </p:txBody>
      </p:sp>
      <p:sp>
        <p:nvSpPr>
          <p:cNvPr id="35845" name="Text Box 4">
            <a:extLst>
              <a:ext uri="{FF2B5EF4-FFF2-40B4-BE49-F238E27FC236}">
                <a16:creationId xmlns:a16="http://schemas.microsoft.com/office/drawing/2014/main" id="{0A0B5D48-EB3A-8148-A0EF-0C2EA3C9DEEE}"/>
              </a:ext>
            </a:extLst>
          </p:cNvPr>
          <p:cNvSpPr txBox="1">
            <a:spLocks noChangeArrowheads="1"/>
          </p:cNvSpPr>
          <p:nvPr/>
        </p:nvSpPr>
        <p:spPr bwMode="auto">
          <a:xfrm>
            <a:off x="3771900" y="4965700"/>
            <a:ext cx="1790700" cy="261938"/>
          </a:xfrm>
          <a:prstGeom prst="rect">
            <a:avLst/>
          </a:prstGeom>
          <a:noFill/>
          <a:ln>
            <a:noFill/>
          </a:ln>
        </p:spPr>
        <p:txBody>
          <a:bodyPr wrap="none">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defRPr/>
            </a:pPr>
            <a:r>
              <a:rPr lang="ru-RU" altLang="ru-RU" sz="1108" dirty="0"/>
              <a:t>Транзакционные сделки</a:t>
            </a:r>
            <a:endParaRPr lang="de-CH" altLang="ru-RU" sz="1108" dirty="0"/>
          </a:p>
        </p:txBody>
      </p:sp>
      <p:sp>
        <p:nvSpPr>
          <p:cNvPr id="35846" name="Text Box 5">
            <a:extLst>
              <a:ext uri="{FF2B5EF4-FFF2-40B4-BE49-F238E27FC236}">
                <a16:creationId xmlns:a16="http://schemas.microsoft.com/office/drawing/2014/main" id="{057735C5-63BA-2D4F-BB1B-1686CFC484A0}"/>
              </a:ext>
            </a:extLst>
          </p:cNvPr>
          <p:cNvSpPr txBox="1">
            <a:spLocks noChangeArrowheads="1"/>
          </p:cNvSpPr>
          <p:nvPr/>
        </p:nvSpPr>
        <p:spPr bwMode="auto">
          <a:xfrm>
            <a:off x="6807200" y="4987925"/>
            <a:ext cx="2070100" cy="261938"/>
          </a:xfrm>
          <a:prstGeom prst="rect">
            <a:avLst/>
          </a:prstGeom>
          <a:noFill/>
          <a:ln>
            <a:noFill/>
          </a:ln>
        </p:spPr>
        <p:txBody>
          <a:bodyPr>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r" eaLnBrk="1" hangingPunct="1">
              <a:spcBef>
                <a:spcPct val="20000"/>
              </a:spcBef>
              <a:spcAft>
                <a:spcPts val="820"/>
              </a:spcAft>
              <a:buClr>
                <a:srgbClr val="282832"/>
              </a:buClr>
              <a:buSzPct val="80000"/>
              <a:defRPr/>
            </a:pPr>
            <a:r>
              <a:rPr lang="ru-RU" altLang="ru-RU" sz="1108" dirty="0"/>
              <a:t>Широкое партнерство</a:t>
            </a:r>
            <a:endParaRPr lang="en-GB" altLang="ru-RU" sz="1108" dirty="0"/>
          </a:p>
        </p:txBody>
      </p:sp>
      <p:sp>
        <p:nvSpPr>
          <p:cNvPr id="35847" name="Text Box 6">
            <a:extLst>
              <a:ext uri="{FF2B5EF4-FFF2-40B4-BE49-F238E27FC236}">
                <a16:creationId xmlns:a16="http://schemas.microsoft.com/office/drawing/2014/main" id="{42FD550D-34FF-D941-9983-15C49124F2F8}"/>
              </a:ext>
            </a:extLst>
          </p:cNvPr>
          <p:cNvSpPr txBox="1">
            <a:spLocks noChangeArrowheads="1"/>
          </p:cNvSpPr>
          <p:nvPr/>
        </p:nvSpPr>
        <p:spPr bwMode="auto">
          <a:xfrm rot="16200000">
            <a:off x="1685131" y="2855119"/>
            <a:ext cx="3165475" cy="1030288"/>
          </a:xfrm>
          <a:prstGeom prst="rect">
            <a:avLst/>
          </a:prstGeom>
          <a:noFill/>
          <a:ln>
            <a:noFill/>
          </a:ln>
        </p:spPr>
        <p:txBody>
          <a:bodyPr>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ctr" eaLnBrk="1" hangingPunct="1">
              <a:spcBef>
                <a:spcPct val="20000"/>
              </a:spcBef>
              <a:spcAft>
                <a:spcPts val="820"/>
              </a:spcAft>
              <a:buClr>
                <a:srgbClr val="282832"/>
              </a:buClr>
              <a:buSzPct val="80000"/>
              <a:defRPr/>
            </a:pPr>
            <a:r>
              <a:rPr lang="ru-RU" altLang="ru-RU" sz="1292" b="1" u="sng" dirty="0">
                <a:solidFill>
                  <a:schemeClr val="accent2">
                    <a:lumMod val="60000"/>
                    <a:lumOff val="40000"/>
                  </a:schemeClr>
                </a:solidFill>
              </a:rPr>
              <a:t>Базируются на наших </a:t>
            </a:r>
            <a:r>
              <a:rPr lang="en-US" altLang="ru-RU" sz="1292" b="1" u="sng" dirty="0">
                <a:solidFill>
                  <a:schemeClr val="accent2">
                    <a:lumMod val="60000"/>
                    <a:lumOff val="40000"/>
                  </a:schemeClr>
                </a:solidFill>
              </a:rPr>
              <a:t>USP </a:t>
            </a:r>
            <a:r>
              <a:rPr lang="ru-RU" altLang="ru-RU" sz="1292" b="1" u="sng" dirty="0">
                <a:solidFill>
                  <a:schemeClr val="accent2">
                    <a:lumMod val="60000"/>
                    <a:lumOff val="40000"/>
                  </a:schemeClr>
                </a:solidFill>
              </a:rPr>
              <a:t>и стратегии</a:t>
            </a:r>
          </a:p>
          <a:p>
            <a:pPr algn="ctr" eaLnBrk="1" hangingPunct="1">
              <a:spcBef>
                <a:spcPct val="20000"/>
              </a:spcBef>
              <a:spcAft>
                <a:spcPts val="820"/>
              </a:spcAft>
              <a:buClr>
                <a:srgbClr val="282832"/>
              </a:buClr>
              <a:buSzPct val="80000"/>
              <a:defRPr/>
            </a:pPr>
            <a:r>
              <a:rPr lang="ru-RU" altLang="ru-RU" sz="1292" b="1" dirty="0"/>
              <a:t>Наши намерения в области  взаимодействия с клиентами</a:t>
            </a:r>
            <a:endParaRPr lang="de-CH" altLang="ru-RU" sz="1292" b="1" dirty="0"/>
          </a:p>
        </p:txBody>
      </p:sp>
      <p:sp>
        <p:nvSpPr>
          <p:cNvPr id="35848" name="Text Box 7">
            <a:extLst>
              <a:ext uri="{FF2B5EF4-FFF2-40B4-BE49-F238E27FC236}">
                <a16:creationId xmlns:a16="http://schemas.microsoft.com/office/drawing/2014/main" id="{EC759EAD-EC44-BD40-8112-15306367A6F2}"/>
              </a:ext>
            </a:extLst>
          </p:cNvPr>
          <p:cNvSpPr txBox="1">
            <a:spLocks noChangeArrowheads="1"/>
          </p:cNvSpPr>
          <p:nvPr/>
        </p:nvSpPr>
        <p:spPr bwMode="auto">
          <a:xfrm>
            <a:off x="1603375" y="4799013"/>
            <a:ext cx="2174875" cy="433387"/>
          </a:xfrm>
          <a:prstGeom prst="rect">
            <a:avLst/>
          </a:prstGeom>
          <a:noFill/>
          <a:ln>
            <a:noFill/>
          </a:ln>
        </p:spPr>
        <p:txBody>
          <a:bodyPr>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r" eaLnBrk="1" hangingPunct="1">
              <a:spcBef>
                <a:spcPts val="0"/>
              </a:spcBef>
              <a:spcAft>
                <a:spcPts val="0"/>
              </a:spcAft>
              <a:buClr>
                <a:srgbClr val="282832"/>
              </a:buClr>
              <a:buSzPct val="80000"/>
              <a:defRPr/>
            </a:pPr>
            <a:r>
              <a:rPr lang="ru-RU" altLang="ru-RU" sz="1108" dirty="0"/>
              <a:t>Ограниченное </a:t>
            </a:r>
          </a:p>
          <a:p>
            <a:pPr algn="r" eaLnBrk="1" hangingPunct="1">
              <a:spcBef>
                <a:spcPts val="0"/>
              </a:spcBef>
              <a:spcAft>
                <a:spcPts val="0"/>
              </a:spcAft>
              <a:buClr>
                <a:srgbClr val="282832"/>
              </a:buClr>
              <a:buSzPct val="80000"/>
              <a:defRPr/>
            </a:pPr>
            <a:r>
              <a:rPr lang="ru-RU" altLang="ru-RU" sz="1108" dirty="0"/>
              <a:t>партнерство</a:t>
            </a:r>
            <a:endParaRPr lang="en-GB" altLang="ru-RU" sz="1108" dirty="0"/>
          </a:p>
        </p:txBody>
      </p:sp>
      <p:sp>
        <p:nvSpPr>
          <p:cNvPr id="35849" name="Text Box 8">
            <a:extLst>
              <a:ext uri="{FF2B5EF4-FFF2-40B4-BE49-F238E27FC236}">
                <a16:creationId xmlns:a16="http://schemas.microsoft.com/office/drawing/2014/main" id="{CE592ACB-009D-ED4D-8E22-92BC17323607}"/>
              </a:ext>
            </a:extLst>
          </p:cNvPr>
          <p:cNvSpPr txBox="1">
            <a:spLocks noChangeArrowheads="1"/>
          </p:cNvSpPr>
          <p:nvPr/>
        </p:nvSpPr>
        <p:spPr bwMode="auto">
          <a:xfrm>
            <a:off x="1577975" y="1600200"/>
            <a:ext cx="2193925" cy="431800"/>
          </a:xfrm>
          <a:prstGeom prst="rect">
            <a:avLst/>
          </a:prstGeom>
          <a:noFill/>
          <a:ln>
            <a:noFill/>
          </a:ln>
        </p:spPr>
        <p:txBody>
          <a:bodyPr>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r" eaLnBrk="1" hangingPunct="1">
              <a:spcBef>
                <a:spcPts val="0"/>
              </a:spcBef>
              <a:spcAft>
                <a:spcPts val="0"/>
              </a:spcAft>
              <a:buClr>
                <a:srgbClr val="282832"/>
              </a:buClr>
              <a:buSzPct val="80000"/>
              <a:defRPr/>
            </a:pPr>
            <a:r>
              <a:rPr lang="ru-RU" altLang="ru-RU" sz="1108" dirty="0"/>
              <a:t>Широкое </a:t>
            </a:r>
          </a:p>
          <a:p>
            <a:pPr algn="r" eaLnBrk="1" hangingPunct="1">
              <a:spcBef>
                <a:spcPts val="0"/>
              </a:spcBef>
              <a:spcAft>
                <a:spcPts val="0"/>
              </a:spcAft>
              <a:buClr>
                <a:srgbClr val="282832"/>
              </a:buClr>
              <a:buSzPct val="80000"/>
              <a:defRPr/>
            </a:pPr>
            <a:r>
              <a:rPr lang="ru-RU" altLang="ru-RU" sz="1108" dirty="0"/>
              <a:t>партнерство</a:t>
            </a:r>
            <a:endParaRPr lang="en-GB" altLang="ru-RU" sz="1108" dirty="0"/>
          </a:p>
        </p:txBody>
      </p:sp>
      <p:grpSp>
        <p:nvGrpSpPr>
          <p:cNvPr id="69641" name="Group 9">
            <a:extLst>
              <a:ext uri="{FF2B5EF4-FFF2-40B4-BE49-F238E27FC236}">
                <a16:creationId xmlns:a16="http://schemas.microsoft.com/office/drawing/2014/main" id="{FE9B6608-81B7-084C-ADCC-0BAFB72DBD31}"/>
              </a:ext>
            </a:extLst>
          </p:cNvPr>
          <p:cNvGrpSpPr>
            <a:grpSpLocks/>
          </p:cNvGrpSpPr>
          <p:nvPr/>
        </p:nvGrpSpPr>
        <p:grpSpPr bwMode="auto">
          <a:xfrm>
            <a:off x="3841750" y="1782763"/>
            <a:ext cx="4797425" cy="3160712"/>
            <a:chOff x="1526" y="1248"/>
            <a:chExt cx="3275" cy="2157"/>
          </a:xfrm>
        </p:grpSpPr>
        <p:sp>
          <p:nvSpPr>
            <p:cNvPr id="35857" name="Rectangle 10">
              <a:extLst>
                <a:ext uri="{FF2B5EF4-FFF2-40B4-BE49-F238E27FC236}">
                  <a16:creationId xmlns:a16="http://schemas.microsoft.com/office/drawing/2014/main" id="{6EF191D2-2010-1A40-B09E-DE256CDF73A6}"/>
                </a:ext>
              </a:extLst>
            </p:cNvPr>
            <p:cNvSpPr>
              <a:spLocks noChangeArrowheads="1"/>
            </p:cNvSpPr>
            <p:nvPr/>
          </p:nvSpPr>
          <p:spPr bwMode="auto">
            <a:xfrm>
              <a:off x="1526" y="1250"/>
              <a:ext cx="1635" cy="1074"/>
            </a:xfrm>
            <a:prstGeom prst="rect">
              <a:avLst/>
            </a:prstGeom>
            <a:noFill/>
            <a:ln w="12700">
              <a:solidFill>
                <a:schemeClr val="tx1"/>
              </a:solidFill>
              <a:miter lim="800000"/>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buFont typeface="Wingdings" panose="05000000000000000000" pitchFamily="2" charset="2"/>
                <a:buChar char="§"/>
                <a:defRPr/>
              </a:pPr>
              <a:endParaRPr lang="ru-RU" altLang="ru-RU" sz="1939" dirty="0"/>
            </a:p>
          </p:txBody>
        </p:sp>
        <p:sp>
          <p:nvSpPr>
            <p:cNvPr id="35858" name="Rectangle 11">
              <a:extLst>
                <a:ext uri="{FF2B5EF4-FFF2-40B4-BE49-F238E27FC236}">
                  <a16:creationId xmlns:a16="http://schemas.microsoft.com/office/drawing/2014/main" id="{5B8D3D4E-1B03-7C4C-9711-BA21AED1E550}"/>
                </a:ext>
              </a:extLst>
            </p:cNvPr>
            <p:cNvSpPr>
              <a:spLocks noChangeArrowheads="1"/>
            </p:cNvSpPr>
            <p:nvPr/>
          </p:nvSpPr>
          <p:spPr bwMode="auto">
            <a:xfrm>
              <a:off x="3161" y="1250"/>
              <a:ext cx="1633" cy="1074"/>
            </a:xfrm>
            <a:prstGeom prst="rect">
              <a:avLst/>
            </a:prstGeom>
            <a:noFill/>
            <a:ln w="12700">
              <a:solidFill>
                <a:schemeClr val="tx1"/>
              </a:solidFill>
              <a:miter lim="800000"/>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ctr" eaLnBrk="1" hangingPunct="1">
                <a:spcBef>
                  <a:spcPct val="20000"/>
                </a:spcBef>
                <a:spcAft>
                  <a:spcPts val="820"/>
                </a:spcAft>
                <a:buClr>
                  <a:srgbClr val="282832"/>
                </a:buClr>
                <a:buSzPct val="80000"/>
                <a:buFont typeface="Wingdings" panose="05000000000000000000" pitchFamily="2" charset="2"/>
                <a:buChar char="§"/>
                <a:defRPr/>
              </a:pPr>
              <a:endParaRPr lang="en-GB" altLang="ru-RU" sz="1292" dirty="0"/>
            </a:p>
          </p:txBody>
        </p:sp>
        <p:sp>
          <p:nvSpPr>
            <p:cNvPr id="35859" name="Rectangle 12">
              <a:extLst>
                <a:ext uri="{FF2B5EF4-FFF2-40B4-BE49-F238E27FC236}">
                  <a16:creationId xmlns:a16="http://schemas.microsoft.com/office/drawing/2014/main" id="{26725235-A4D8-7847-BEDD-0690E4EB83B7}"/>
                </a:ext>
              </a:extLst>
            </p:cNvPr>
            <p:cNvSpPr>
              <a:spLocks noChangeArrowheads="1"/>
            </p:cNvSpPr>
            <p:nvPr/>
          </p:nvSpPr>
          <p:spPr bwMode="auto">
            <a:xfrm>
              <a:off x="1526" y="2331"/>
              <a:ext cx="1635" cy="1074"/>
            </a:xfrm>
            <a:prstGeom prst="rect">
              <a:avLst/>
            </a:prstGeom>
            <a:noFill/>
            <a:ln w="12700">
              <a:solidFill>
                <a:schemeClr val="tx1"/>
              </a:solidFill>
              <a:miter lim="800000"/>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buFont typeface="Wingdings" panose="05000000000000000000" pitchFamily="2" charset="2"/>
                <a:buChar char="§"/>
                <a:defRPr/>
              </a:pPr>
              <a:endParaRPr lang="ru-RU" altLang="ru-RU" sz="1939" dirty="0"/>
            </a:p>
          </p:txBody>
        </p:sp>
        <p:sp>
          <p:nvSpPr>
            <p:cNvPr id="35860" name="Rectangle 13">
              <a:extLst>
                <a:ext uri="{FF2B5EF4-FFF2-40B4-BE49-F238E27FC236}">
                  <a16:creationId xmlns:a16="http://schemas.microsoft.com/office/drawing/2014/main" id="{41E23598-AB3A-A84B-A61D-91172C9807BA}"/>
                </a:ext>
              </a:extLst>
            </p:cNvPr>
            <p:cNvSpPr>
              <a:spLocks noChangeArrowheads="1"/>
            </p:cNvSpPr>
            <p:nvPr/>
          </p:nvSpPr>
          <p:spPr bwMode="auto">
            <a:xfrm>
              <a:off x="3161" y="2331"/>
              <a:ext cx="1633" cy="1074"/>
            </a:xfrm>
            <a:prstGeom prst="rect">
              <a:avLst/>
            </a:prstGeom>
            <a:noFill/>
            <a:ln w="12700">
              <a:solidFill>
                <a:schemeClr val="tx1"/>
              </a:solidFill>
              <a:miter lim="800000"/>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buFont typeface="Wingdings" panose="05000000000000000000" pitchFamily="2" charset="2"/>
                <a:buChar char="§"/>
                <a:defRPr/>
              </a:pPr>
              <a:endParaRPr lang="ru-RU" altLang="ru-RU" sz="1939" dirty="0"/>
            </a:p>
          </p:txBody>
        </p:sp>
        <p:sp>
          <p:nvSpPr>
            <p:cNvPr id="35861" name="Line 14">
              <a:extLst>
                <a:ext uri="{FF2B5EF4-FFF2-40B4-BE49-F238E27FC236}">
                  <a16:creationId xmlns:a16="http://schemas.microsoft.com/office/drawing/2014/main" id="{36BF0B6A-C1D1-AF4A-90D5-273235983934}"/>
                </a:ext>
              </a:extLst>
            </p:cNvPr>
            <p:cNvSpPr>
              <a:spLocks noChangeShapeType="1"/>
            </p:cNvSpPr>
            <p:nvPr/>
          </p:nvSpPr>
          <p:spPr bwMode="auto">
            <a:xfrm flipV="1">
              <a:off x="1529" y="1248"/>
              <a:ext cx="3272" cy="2146"/>
            </a:xfrm>
            <a:prstGeom prst="line">
              <a:avLst/>
            </a:prstGeom>
            <a:noFill/>
            <a:ln w="12700">
              <a:solidFill>
                <a:schemeClr val="tx1"/>
              </a:solidFill>
              <a:round/>
              <a:headEnd/>
              <a:tailEnd/>
            </a:ln>
          </p:spPr>
          <p:txBody>
            <a:bodyPr wrap="none" anchor="ctr"/>
            <a:lstStyle/>
            <a:p>
              <a:pPr>
                <a:defRPr/>
              </a:pPr>
              <a:endParaRPr lang="ru-RU" sz="1477" dirty="0"/>
            </a:p>
          </p:txBody>
        </p:sp>
        <p:sp>
          <p:nvSpPr>
            <p:cNvPr id="35862" name="AutoShape 15">
              <a:extLst>
                <a:ext uri="{FF2B5EF4-FFF2-40B4-BE49-F238E27FC236}">
                  <a16:creationId xmlns:a16="http://schemas.microsoft.com/office/drawing/2014/main" id="{2A3E78A0-C525-2140-8340-B834E50212E3}"/>
                </a:ext>
              </a:extLst>
            </p:cNvPr>
            <p:cNvSpPr>
              <a:spLocks noChangeArrowheads="1"/>
            </p:cNvSpPr>
            <p:nvPr/>
          </p:nvSpPr>
          <p:spPr bwMode="auto">
            <a:xfrm rot="3419625">
              <a:off x="2387" y="2774"/>
              <a:ext cx="48" cy="92"/>
            </a:xfrm>
            <a:prstGeom prst="triangle">
              <a:avLst>
                <a:gd name="adj" fmla="val 50000"/>
              </a:avLst>
            </a:prstGeom>
            <a:solidFill>
              <a:schemeClr val="tx1"/>
            </a:solidFill>
            <a:ln w="12700">
              <a:solidFill>
                <a:schemeClr val="tx1"/>
              </a:solidFill>
              <a:miter lim="800000"/>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buFont typeface="Wingdings" panose="05000000000000000000" pitchFamily="2" charset="2"/>
                <a:buChar char="§"/>
                <a:defRPr/>
              </a:pPr>
              <a:endParaRPr lang="ru-RU" altLang="ru-RU" sz="1939" dirty="0"/>
            </a:p>
          </p:txBody>
        </p:sp>
        <p:sp>
          <p:nvSpPr>
            <p:cNvPr id="35863" name="AutoShape 16">
              <a:extLst>
                <a:ext uri="{FF2B5EF4-FFF2-40B4-BE49-F238E27FC236}">
                  <a16:creationId xmlns:a16="http://schemas.microsoft.com/office/drawing/2014/main" id="{4A9C6C3C-2D7F-834C-99C9-7EF8DDE9BD42}"/>
                </a:ext>
              </a:extLst>
            </p:cNvPr>
            <p:cNvSpPr>
              <a:spLocks noChangeArrowheads="1"/>
            </p:cNvSpPr>
            <p:nvPr/>
          </p:nvSpPr>
          <p:spPr bwMode="auto">
            <a:xfrm rot="3419625">
              <a:off x="3192" y="2245"/>
              <a:ext cx="52" cy="100"/>
            </a:xfrm>
            <a:prstGeom prst="triangle">
              <a:avLst>
                <a:gd name="adj" fmla="val 50000"/>
              </a:avLst>
            </a:prstGeom>
            <a:solidFill>
              <a:schemeClr val="tx1"/>
            </a:solidFill>
            <a:ln w="12700">
              <a:solidFill>
                <a:schemeClr val="tx1"/>
              </a:solidFill>
              <a:miter lim="800000"/>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buFont typeface="Wingdings" panose="05000000000000000000" pitchFamily="2" charset="2"/>
                <a:buChar char="§"/>
                <a:defRPr/>
              </a:pPr>
              <a:endParaRPr lang="ru-RU" altLang="ru-RU" sz="1939" dirty="0"/>
            </a:p>
          </p:txBody>
        </p:sp>
        <p:sp>
          <p:nvSpPr>
            <p:cNvPr id="35864" name="AutoShape 17">
              <a:extLst>
                <a:ext uri="{FF2B5EF4-FFF2-40B4-BE49-F238E27FC236}">
                  <a16:creationId xmlns:a16="http://schemas.microsoft.com/office/drawing/2014/main" id="{A9C40C58-DA65-1C41-B913-0592AC383944}"/>
                </a:ext>
              </a:extLst>
            </p:cNvPr>
            <p:cNvSpPr>
              <a:spLocks noChangeArrowheads="1"/>
            </p:cNvSpPr>
            <p:nvPr/>
          </p:nvSpPr>
          <p:spPr bwMode="auto">
            <a:xfrm rot="3419625">
              <a:off x="4181" y="1598"/>
              <a:ext cx="49" cy="90"/>
            </a:xfrm>
            <a:prstGeom prst="triangle">
              <a:avLst>
                <a:gd name="adj" fmla="val 50000"/>
              </a:avLst>
            </a:prstGeom>
            <a:solidFill>
              <a:schemeClr val="tx1"/>
            </a:solidFill>
            <a:ln w="12700">
              <a:solidFill>
                <a:schemeClr val="tx1"/>
              </a:solidFill>
              <a:miter lim="800000"/>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buFont typeface="Wingdings" panose="05000000000000000000" pitchFamily="2" charset="2"/>
                <a:buChar char="§"/>
                <a:defRPr/>
              </a:pPr>
              <a:endParaRPr lang="ru-RU" altLang="ru-RU" sz="1939" dirty="0"/>
            </a:p>
          </p:txBody>
        </p:sp>
      </p:grpSp>
      <p:sp>
        <p:nvSpPr>
          <p:cNvPr id="35851" name="Text Box 18">
            <a:extLst>
              <a:ext uri="{FF2B5EF4-FFF2-40B4-BE49-F238E27FC236}">
                <a16:creationId xmlns:a16="http://schemas.microsoft.com/office/drawing/2014/main" id="{6BD72073-2E6E-B542-9ED9-A3B8C1616593}"/>
              </a:ext>
            </a:extLst>
          </p:cNvPr>
          <p:cNvSpPr txBox="1">
            <a:spLocks noChangeArrowheads="1"/>
          </p:cNvSpPr>
          <p:nvPr/>
        </p:nvSpPr>
        <p:spPr bwMode="auto">
          <a:xfrm>
            <a:off x="3778250" y="4533900"/>
            <a:ext cx="2892425" cy="292100"/>
          </a:xfrm>
          <a:prstGeom prst="rect">
            <a:avLst/>
          </a:prstGeom>
          <a:noFill/>
          <a:ln>
            <a:noFill/>
          </a:ln>
        </p:spPr>
        <p:txBody>
          <a:bodyPr>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defRPr/>
            </a:pPr>
            <a:r>
              <a:rPr lang="ru-RU" altLang="ru-RU" sz="1292" dirty="0"/>
              <a:t>Нерегулярное взаимодействие</a:t>
            </a:r>
            <a:endParaRPr lang="de-CH" altLang="ru-RU" sz="1292" dirty="0"/>
          </a:p>
        </p:txBody>
      </p:sp>
      <p:sp>
        <p:nvSpPr>
          <p:cNvPr id="35852" name="Text Box 19">
            <a:extLst>
              <a:ext uri="{FF2B5EF4-FFF2-40B4-BE49-F238E27FC236}">
                <a16:creationId xmlns:a16="http://schemas.microsoft.com/office/drawing/2014/main" id="{EFB5428E-91C2-EF44-BDD5-4003911F2077}"/>
              </a:ext>
            </a:extLst>
          </p:cNvPr>
          <p:cNvSpPr txBox="1">
            <a:spLocks noChangeArrowheads="1"/>
          </p:cNvSpPr>
          <p:nvPr/>
        </p:nvSpPr>
        <p:spPr bwMode="auto">
          <a:xfrm>
            <a:off x="7051675" y="1816100"/>
            <a:ext cx="2720975" cy="290513"/>
          </a:xfrm>
          <a:prstGeom prst="rect">
            <a:avLst/>
          </a:prstGeom>
          <a:noFill/>
          <a:ln>
            <a:noFill/>
          </a:ln>
        </p:spPr>
        <p:txBody>
          <a:bodyPr>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defRPr/>
            </a:pPr>
            <a:r>
              <a:rPr lang="ru-RU" altLang="ru-RU" sz="1292" dirty="0"/>
              <a:t>Стратегическое партнерство</a:t>
            </a:r>
            <a:endParaRPr lang="de-CH" altLang="ru-RU" sz="1292" dirty="0"/>
          </a:p>
        </p:txBody>
      </p:sp>
      <p:sp>
        <p:nvSpPr>
          <p:cNvPr id="35853" name="Text Box 20">
            <a:extLst>
              <a:ext uri="{FF2B5EF4-FFF2-40B4-BE49-F238E27FC236}">
                <a16:creationId xmlns:a16="http://schemas.microsoft.com/office/drawing/2014/main" id="{99BC5F5C-D582-BD44-90CD-CFE40C306B5C}"/>
              </a:ext>
            </a:extLst>
          </p:cNvPr>
          <p:cNvSpPr txBox="1">
            <a:spLocks noChangeArrowheads="1"/>
          </p:cNvSpPr>
          <p:nvPr/>
        </p:nvSpPr>
        <p:spPr bwMode="auto">
          <a:xfrm>
            <a:off x="4308475" y="3586163"/>
            <a:ext cx="3108325" cy="290512"/>
          </a:xfrm>
          <a:prstGeom prst="rect">
            <a:avLst/>
          </a:prstGeom>
          <a:noFill/>
          <a:ln>
            <a:noFill/>
          </a:ln>
        </p:spPr>
        <p:txBody>
          <a:bodyPr wrap="none">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defRPr/>
            </a:pPr>
            <a:r>
              <a:rPr lang="ru-RU" altLang="ru-RU" sz="1292" dirty="0"/>
              <a:t>Рационалистическое взаимодействие</a:t>
            </a:r>
            <a:endParaRPr lang="de-CH" altLang="ru-RU" sz="1292" dirty="0"/>
          </a:p>
        </p:txBody>
      </p:sp>
      <p:sp>
        <p:nvSpPr>
          <p:cNvPr id="43022" name="Номер слайда 1">
            <a:extLst>
              <a:ext uri="{FF2B5EF4-FFF2-40B4-BE49-F238E27FC236}">
                <a16:creationId xmlns:a16="http://schemas.microsoft.com/office/drawing/2014/main" id="{2EE8A24F-2D6B-0446-9708-41246D701B37}"/>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1B4E3EBC-2863-9B4B-8778-FF9483C376B6}" type="slidenum">
              <a:rPr lang="ru-RU" smtClean="0"/>
              <a:pPr>
                <a:defRPr/>
              </a:pPr>
              <a:t>15</a:t>
            </a:fld>
            <a:endParaRPr lang="ru-RU" altLang="ru-RU" sz="1400">
              <a:solidFill>
                <a:schemeClr val="accent3">
                  <a:lumMod val="75000"/>
                </a:schemeClr>
              </a:solidFill>
            </a:endParaRPr>
          </a:p>
        </p:txBody>
      </p:sp>
      <p:sp>
        <p:nvSpPr>
          <p:cNvPr id="29" name="Стрелка: изогнутая вниз 28">
            <a:extLst>
              <a:ext uri="{FF2B5EF4-FFF2-40B4-BE49-F238E27FC236}">
                <a16:creationId xmlns:a16="http://schemas.microsoft.com/office/drawing/2014/main" id="{81EDEEE1-D424-0D4F-BA6A-B9D496F2FB90}"/>
              </a:ext>
            </a:extLst>
          </p:cNvPr>
          <p:cNvSpPr/>
          <p:nvPr/>
        </p:nvSpPr>
        <p:spPr bwMode="auto">
          <a:xfrm rot="12809754" flipV="1">
            <a:off x="5087938" y="2241550"/>
            <a:ext cx="3432175" cy="1201738"/>
          </a:xfrm>
          <a:prstGeom prst="curved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lIns="92067" tIns="46034" rIns="92067" bIns="46034"/>
          <a:lstStyle/>
          <a:p>
            <a:pPr marL="263525" indent="-263525" defTabSz="561975" eaLnBrk="1" hangingPunct="1">
              <a:spcBef>
                <a:spcPct val="20000"/>
              </a:spcBef>
              <a:spcAft>
                <a:spcPts val="888"/>
              </a:spcAft>
              <a:buClr>
                <a:srgbClr val="282832"/>
              </a:buClr>
              <a:buSzPct val="80000"/>
              <a:buFont typeface="Wingdings" pitchFamily="2" charset="2"/>
              <a:buChar char="§"/>
              <a:defRPr/>
            </a:pPr>
            <a:endParaRPr lang="ru-RU">
              <a:cs typeface="Arial" pitchFamily="34" charset="0"/>
            </a:endParaRPr>
          </a:p>
        </p:txBody>
      </p:sp>
      <p:sp>
        <p:nvSpPr>
          <p:cNvPr id="35854" name="Text Box 21">
            <a:extLst>
              <a:ext uri="{FF2B5EF4-FFF2-40B4-BE49-F238E27FC236}">
                <a16:creationId xmlns:a16="http://schemas.microsoft.com/office/drawing/2014/main" id="{E48407F6-D69B-4543-BC39-20998389A108}"/>
              </a:ext>
            </a:extLst>
          </p:cNvPr>
          <p:cNvSpPr txBox="1">
            <a:spLocks noChangeArrowheads="1"/>
          </p:cNvSpPr>
          <p:nvPr/>
        </p:nvSpPr>
        <p:spPr bwMode="auto">
          <a:xfrm>
            <a:off x="5807075" y="2778125"/>
            <a:ext cx="2628900" cy="290513"/>
          </a:xfrm>
          <a:prstGeom prst="rect">
            <a:avLst/>
          </a:prstGeom>
          <a:noFill/>
          <a:ln>
            <a:noFill/>
          </a:ln>
        </p:spPr>
        <p:txBody>
          <a:bodyPr wrap="none">
            <a:spAutoFit/>
          </a:bodyP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eaLnBrk="1" hangingPunct="1">
              <a:spcBef>
                <a:spcPct val="20000"/>
              </a:spcBef>
              <a:spcAft>
                <a:spcPts val="820"/>
              </a:spcAft>
              <a:buClr>
                <a:srgbClr val="282832"/>
              </a:buClr>
              <a:buSzPct val="80000"/>
              <a:defRPr/>
            </a:pPr>
            <a:r>
              <a:rPr lang="ru-RU" altLang="ru-RU" sz="1292" dirty="0"/>
              <a:t>Операционное взаимодействие</a:t>
            </a:r>
            <a:endParaRPr lang="de-CH" altLang="ru-RU" sz="1292" dirty="0"/>
          </a:p>
        </p:txBody>
      </p:sp>
      <p:sp>
        <p:nvSpPr>
          <p:cNvPr id="35856" name="Oval 24">
            <a:extLst>
              <a:ext uri="{FF2B5EF4-FFF2-40B4-BE49-F238E27FC236}">
                <a16:creationId xmlns:a16="http://schemas.microsoft.com/office/drawing/2014/main" id="{96D6AA30-F5B1-3342-90DE-D08532D70A4B}"/>
              </a:ext>
            </a:extLst>
          </p:cNvPr>
          <p:cNvSpPr>
            <a:spLocks noChangeArrowheads="1"/>
          </p:cNvSpPr>
          <p:nvPr/>
        </p:nvSpPr>
        <p:spPr bwMode="auto">
          <a:xfrm>
            <a:off x="4273550" y="2079625"/>
            <a:ext cx="1597025" cy="796925"/>
          </a:xfrm>
          <a:prstGeom prst="ellipse">
            <a:avLst/>
          </a:prstGeom>
          <a:noFill/>
          <a:ln w="9525">
            <a:noFill/>
            <a:round/>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ctr" eaLnBrk="1" hangingPunct="1">
              <a:defRPr/>
            </a:pPr>
            <a:r>
              <a:rPr lang="ru-RU" altLang="ru-RU" sz="1939" dirty="0"/>
              <a:t>Затраты</a:t>
            </a:r>
            <a:endParaRPr lang="en-US" altLang="ru-RU" sz="1939" dirty="0"/>
          </a:p>
        </p:txBody>
      </p:sp>
      <p:sp>
        <p:nvSpPr>
          <p:cNvPr id="35855" name="Oval 23">
            <a:extLst>
              <a:ext uri="{FF2B5EF4-FFF2-40B4-BE49-F238E27FC236}">
                <a16:creationId xmlns:a16="http://schemas.microsoft.com/office/drawing/2014/main" id="{CCF7546B-54F4-1048-9ADA-913C4FBCA74D}"/>
              </a:ext>
            </a:extLst>
          </p:cNvPr>
          <p:cNvSpPr>
            <a:spLocks noChangeArrowheads="1"/>
          </p:cNvSpPr>
          <p:nvPr/>
        </p:nvSpPr>
        <p:spPr bwMode="auto">
          <a:xfrm>
            <a:off x="6429375" y="3876675"/>
            <a:ext cx="1735138" cy="873125"/>
          </a:xfrm>
          <a:prstGeom prst="ellipse">
            <a:avLst/>
          </a:prstGeom>
          <a:noFill/>
          <a:ln w="9525">
            <a:noFill/>
            <a:round/>
            <a:headEnd/>
            <a:tailEnd/>
          </a:ln>
        </p:spPr>
        <p:txBody>
          <a:bodyPr wrap="none" anchor="ctr"/>
          <a:lstStyle>
            <a:lvl1pPr eaLnBrk="0" hangingPunct="0">
              <a:defRPr sz="2100">
                <a:solidFill>
                  <a:srgbClr val="000000"/>
                </a:solidFill>
                <a:latin typeface="Arial" panose="020B0604020202020204" pitchFamily="34" charset="0"/>
                <a:ea typeface="Osaka" charset="-128"/>
              </a:defRPr>
            </a:lvl1pPr>
            <a:lvl2pPr marL="742950" indent="-285750" eaLnBrk="0" hangingPunct="0">
              <a:defRPr sz="2100">
                <a:solidFill>
                  <a:srgbClr val="000000"/>
                </a:solidFill>
                <a:latin typeface="Arial" panose="020B0604020202020204" pitchFamily="34" charset="0"/>
                <a:ea typeface="Osaka" charset="-128"/>
              </a:defRPr>
            </a:lvl2pPr>
            <a:lvl3pPr marL="1143000" indent="-228600" eaLnBrk="0" hangingPunct="0">
              <a:defRPr sz="2100">
                <a:solidFill>
                  <a:srgbClr val="000000"/>
                </a:solidFill>
                <a:latin typeface="Arial" panose="020B0604020202020204" pitchFamily="34" charset="0"/>
                <a:ea typeface="Osaka" charset="-128"/>
              </a:defRPr>
            </a:lvl3pPr>
            <a:lvl4pPr marL="1600200" indent="-228600" eaLnBrk="0" hangingPunct="0">
              <a:defRPr sz="2100">
                <a:solidFill>
                  <a:srgbClr val="000000"/>
                </a:solidFill>
                <a:latin typeface="Arial" panose="020B0604020202020204" pitchFamily="34" charset="0"/>
                <a:ea typeface="Osaka" charset="-128"/>
              </a:defRPr>
            </a:lvl4pPr>
            <a:lvl5pPr marL="2057400" indent="-228600" eaLnBrk="0" hangingPunct="0">
              <a:defRPr sz="2100">
                <a:solidFill>
                  <a:srgbClr val="000000"/>
                </a:solidFill>
                <a:latin typeface="Arial" panose="020B0604020202020204" pitchFamily="34" charset="0"/>
                <a:ea typeface="Osaka"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charset="-128"/>
              </a:defRPr>
            </a:lvl9pPr>
          </a:lstStyle>
          <a:p>
            <a:pPr algn="ctr" eaLnBrk="1" hangingPunct="1">
              <a:defRPr/>
            </a:pPr>
            <a:r>
              <a:rPr lang="ru-RU" altLang="ru-RU" sz="1939" b="1" dirty="0"/>
              <a:t>Потенциал </a:t>
            </a:r>
          </a:p>
          <a:p>
            <a:pPr algn="ctr" eaLnBrk="1" hangingPunct="1">
              <a:defRPr/>
            </a:pPr>
            <a:r>
              <a:rPr lang="ru-RU" altLang="ru-RU" sz="1939" b="1" dirty="0"/>
              <a:t>роста</a:t>
            </a:r>
            <a:endParaRPr lang="en-US" altLang="ru-RU" sz="1939" b="1" dirty="0"/>
          </a:p>
        </p:txBody>
      </p:sp>
    </p:spTree>
    <p:extLst>
      <p:ext uri="{BB962C8B-B14F-4D97-AF65-F5344CB8AC3E}">
        <p14:creationId xmlns:p14="http://schemas.microsoft.com/office/powerpoint/2010/main" val="31568470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изогнутая вниз 1">
            <a:extLst>
              <a:ext uri="{FF2B5EF4-FFF2-40B4-BE49-F238E27FC236}">
                <a16:creationId xmlns:a16="http://schemas.microsoft.com/office/drawing/2014/main" id="{91C7B8EF-0D3B-7C47-84C1-1F5C639EF277}"/>
              </a:ext>
            </a:extLst>
          </p:cNvPr>
          <p:cNvSpPr/>
          <p:nvPr/>
        </p:nvSpPr>
        <p:spPr bwMode="auto">
          <a:xfrm rot="9290914" flipV="1">
            <a:off x="4662488" y="3494088"/>
            <a:ext cx="4508500" cy="1201737"/>
          </a:xfrm>
          <a:prstGeom prst="curved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lIns="92067" tIns="46034" rIns="92067" bIns="46034"/>
          <a:lstStyle/>
          <a:p>
            <a:pPr marL="263525" indent="-263525" defTabSz="561975" eaLnBrk="1" hangingPunct="1">
              <a:spcBef>
                <a:spcPct val="20000"/>
              </a:spcBef>
              <a:spcAft>
                <a:spcPts val="888"/>
              </a:spcAft>
              <a:buClr>
                <a:srgbClr val="282832"/>
              </a:buClr>
              <a:buSzPct val="80000"/>
              <a:buFont typeface="Wingdings" pitchFamily="2" charset="2"/>
              <a:buChar char="§"/>
              <a:defRPr/>
            </a:pPr>
            <a:endParaRPr lang="ru-RU">
              <a:cs typeface="Arial" pitchFamily="34" charset="0"/>
            </a:endParaRPr>
          </a:p>
        </p:txBody>
      </p:sp>
      <p:sp>
        <p:nvSpPr>
          <p:cNvPr id="10" name="Овал 9">
            <a:extLst>
              <a:ext uri="{FF2B5EF4-FFF2-40B4-BE49-F238E27FC236}">
                <a16:creationId xmlns:a16="http://schemas.microsoft.com/office/drawing/2014/main" id="{8B39F42C-CA90-DE4D-A69F-E227902B3D02}"/>
              </a:ext>
            </a:extLst>
          </p:cNvPr>
          <p:cNvSpPr/>
          <p:nvPr/>
        </p:nvSpPr>
        <p:spPr>
          <a:xfrm>
            <a:off x="1436688" y="790575"/>
            <a:ext cx="4705350" cy="4210050"/>
          </a:xfrm>
          <a:prstGeom prst="ellipse">
            <a:avLst/>
          </a:prstGeom>
          <a:solidFill>
            <a:srgbClr val="FFC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r>
              <a:rPr lang="ru-RU" b="1" dirty="0">
                <a:solidFill>
                  <a:schemeClr val="tx1"/>
                </a:solidFill>
              </a:rPr>
              <a:t>Клиенты 30%</a:t>
            </a: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p:txBody>
      </p:sp>
      <p:sp>
        <p:nvSpPr>
          <p:cNvPr id="9" name="Овал 8">
            <a:extLst>
              <a:ext uri="{FF2B5EF4-FFF2-40B4-BE49-F238E27FC236}">
                <a16:creationId xmlns:a16="http://schemas.microsoft.com/office/drawing/2014/main" id="{9B9BE76B-776F-EA40-85E2-665D2D3F28C0}"/>
              </a:ext>
            </a:extLst>
          </p:cNvPr>
          <p:cNvSpPr/>
          <p:nvPr/>
        </p:nvSpPr>
        <p:spPr>
          <a:xfrm>
            <a:off x="2211388" y="1544638"/>
            <a:ext cx="3265487" cy="2871787"/>
          </a:xfrm>
          <a:prstGeom prst="ellipse">
            <a:avLst/>
          </a:prstGeom>
          <a:solidFill>
            <a:srgbClr val="92D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r>
              <a:rPr lang="ru-RU" b="1" dirty="0">
                <a:solidFill>
                  <a:schemeClr val="tx1"/>
                </a:solidFill>
              </a:rPr>
              <a:t>Клиенты 40%</a:t>
            </a: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a:p>
            <a:pPr algn="ctr">
              <a:spcBef>
                <a:spcPct val="50000"/>
              </a:spcBef>
              <a:defRPr/>
            </a:pPr>
            <a:endParaRPr lang="ru-RU" b="1" dirty="0">
              <a:solidFill>
                <a:schemeClr val="tx1"/>
              </a:solidFill>
            </a:endParaRPr>
          </a:p>
        </p:txBody>
      </p:sp>
      <p:sp>
        <p:nvSpPr>
          <p:cNvPr id="7" name="Овал 6">
            <a:extLst>
              <a:ext uri="{FF2B5EF4-FFF2-40B4-BE49-F238E27FC236}">
                <a16:creationId xmlns:a16="http://schemas.microsoft.com/office/drawing/2014/main" id="{4C6094E0-74AA-674C-8C7A-18F7C2CDD00C}"/>
              </a:ext>
            </a:extLst>
          </p:cNvPr>
          <p:cNvSpPr/>
          <p:nvPr/>
        </p:nvSpPr>
        <p:spPr>
          <a:xfrm>
            <a:off x="2814638" y="2274888"/>
            <a:ext cx="1981200" cy="1662112"/>
          </a:xfrm>
          <a:prstGeom prst="ellipse">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ru-RU" sz="2000" b="1" dirty="0">
                <a:solidFill>
                  <a:schemeClr val="tx1"/>
                </a:solidFill>
              </a:rPr>
              <a:t>Клиенты 75%</a:t>
            </a:r>
          </a:p>
        </p:txBody>
      </p:sp>
      <p:sp>
        <p:nvSpPr>
          <p:cNvPr id="44038" name="Заголовок 1">
            <a:extLst>
              <a:ext uri="{FF2B5EF4-FFF2-40B4-BE49-F238E27FC236}">
                <a16:creationId xmlns:a16="http://schemas.microsoft.com/office/drawing/2014/main" id="{70A1B973-8AA6-DB41-9A35-C3E11D0B2CA6}"/>
              </a:ext>
            </a:extLst>
          </p:cNvPr>
          <p:cNvSpPr>
            <a:spLocks noGrp="1"/>
          </p:cNvSpPr>
          <p:nvPr>
            <p:ph type="title"/>
          </p:nvPr>
        </p:nvSpPr>
        <p:spPr>
          <a:xfrm>
            <a:off x="792163" y="347663"/>
            <a:ext cx="8420100" cy="461962"/>
          </a:xfrm>
        </p:spPr>
        <p:txBody>
          <a:bodyPr anchor="t">
            <a:normAutofit fontScale="90000"/>
          </a:bodyPr>
          <a:lstStyle/>
          <a:p>
            <a:pPr eaLnBrk="1" hangingPunct="1">
              <a:defRPr/>
            </a:pPr>
            <a:r>
              <a:rPr lang="ru-RU" altLang="ru-RU" sz="3200" dirty="0">
                <a:solidFill>
                  <a:schemeClr val="accent3">
                    <a:lumMod val="75000"/>
                  </a:schemeClr>
                </a:solidFill>
              </a:rPr>
              <a:t>Ореол клиентов</a:t>
            </a:r>
          </a:p>
        </p:txBody>
      </p:sp>
      <p:sp>
        <p:nvSpPr>
          <p:cNvPr id="6" name="Выноска 2 5">
            <a:extLst>
              <a:ext uri="{FF2B5EF4-FFF2-40B4-BE49-F238E27FC236}">
                <a16:creationId xmlns:a16="http://schemas.microsoft.com/office/drawing/2014/main" id="{A79181D2-AAF7-F849-8718-2FE17344851B}"/>
              </a:ext>
            </a:extLst>
          </p:cNvPr>
          <p:cNvSpPr/>
          <p:nvPr/>
        </p:nvSpPr>
        <p:spPr bwMode="auto">
          <a:xfrm>
            <a:off x="7915275" y="790575"/>
            <a:ext cx="1627188" cy="493713"/>
          </a:xfrm>
          <a:prstGeom prst="borderCallout2">
            <a:avLst>
              <a:gd name="adj1" fmla="val 18750"/>
              <a:gd name="adj2" fmla="val -8333"/>
              <a:gd name="adj3" fmla="val 18750"/>
              <a:gd name="adj4" fmla="val -16667"/>
              <a:gd name="adj5" fmla="val 424017"/>
              <a:gd name="adj6" fmla="val -220051"/>
            </a:avLst>
          </a:prstGeom>
          <a:noFill/>
          <a:ln w="38100" cap="flat" cmpd="sng" algn="ctr">
            <a:solidFill>
              <a:schemeClr val="accent1">
                <a:shade val="50000"/>
              </a:schemeClr>
            </a:solidFill>
            <a:prstDash val="solid"/>
            <a:round/>
            <a:headEnd type="none" w="med" len="med"/>
            <a:tailEnd type="none" w="med" len="med"/>
          </a:ln>
          <a:effectLst/>
        </p:spPr>
        <p:txBody>
          <a:bodyPr lIns="92067" tIns="46034" rIns="92067" bIns="46034"/>
          <a:lstStyle/>
          <a:p>
            <a:pPr marL="263525" indent="-263525" algn="ctr" defTabSz="561975" eaLnBrk="1" hangingPunct="1">
              <a:spcBef>
                <a:spcPct val="20000"/>
              </a:spcBef>
              <a:spcAft>
                <a:spcPts val="888"/>
              </a:spcAft>
              <a:buClr>
                <a:srgbClr val="282832"/>
              </a:buClr>
              <a:buSzPct val="80000"/>
              <a:defRPr/>
            </a:pPr>
            <a:r>
              <a:rPr lang="en-US" dirty="0"/>
              <a:t>USP</a:t>
            </a:r>
            <a:endParaRPr lang="ru-RU" dirty="0"/>
          </a:p>
        </p:txBody>
      </p:sp>
      <p:sp>
        <p:nvSpPr>
          <p:cNvPr id="8" name="Скругленный прямоугольник 7">
            <a:extLst>
              <a:ext uri="{FF2B5EF4-FFF2-40B4-BE49-F238E27FC236}">
                <a16:creationId xmlns:a16="http://schemas.microsoft.com/office/drawing/2014/main" id="{EDEA0D31-E222-4044-9B6E-851EE03B90CC}"/>
              </a:ext>
            </a:extLst>
          </p:cNvPr>
          <p:cNvSpPr/>
          <p:nvPr/>
        </p:nvSpPr>
        <p:spPr bwMode="auto">
          <a:xfrm>
            <a:off x="6142038" y="3600450"/>
            <a:ext cx="4464050" cy="673100"/>
          </a:xfrm>
          <a:prstGeom prst="roundRect">
            <a:avLst/>
          </a:prstGeom>
          <a:noFill/>
          <a:ln w="25400" cap="flat" cmpd="sng" algn="ctr">
            <a:solidFill>
              <a:schemeClr val="accent1">
                <a:shade val="50000"/>
              </a:schemeClr>
            </a:solidFill>
            <a:prstDash val="solid"/>
            <a:round/>
            <a:headEnd type="none" w="med" len="med"/>
            <a:tailEnd type="none" w="med" len="med"/>
          </a:ln>
          <a:effectLst/>
        </p:spPr>
        <p:txBody>
          <a:bodyPr lIns="92067" tIns="46034" rIns="92067" bIns="46034" anchor="ctr"/>
          <a:lstStyle/>
          <a:p>
            <a:pPr marL="263525" indent="-263525" algn="ctr" defTabSz="561975" eaLnBrk="1" hangingPunct="1">
              <a:spcBef>
                <a:spcPct val="20000"/>
              </a:spcBef>
              <a:spcAft>
                <a:spcPts val="888"/>
              </a:spcAft>
              <a:buClr>
                <a:srgbClr val="282832"/>
              </a:buClr>
              <a:buSzPct val="80000"/>
              <a:defRPr/>
            </a:pPr>
            <a:r>
              <a:rPr lang="ru-RU" dirty="0"/>
              <a:t>Объем продаж</a:t>
            </a:r>
            <a:r>
              <a:rPr lang="en-US" dirty="0"/>
              <a:t> = </a:t>
            </a:r>
            <a:r>
              <a:rPr lang="ru-RU" dirty="0"/>
              <a:t>Клиенты * Средний чек * Вероятность / </a:t>
            </a:r>
            <a:r>
              <a:rPr lang="en-US" dirty="0"/>
              <a:t>T</a:t>
            </a:r>
            <a:endParaRPr lang="ru-RU" dirty="0"/>
          </a:p>
        </p:txBody>
      </p:sp>
      <p:sp>
        <p:nvSpPr>
          <p:cNvPr id="11" name="Скругленный прямоугольник 10">
            <a:extLst>
              <a:ext uri="{FF2B5EF4-FFF2-40B4-BE49-F238E27FC236}">
                <a16:creationId xmlns:a16="http://schemas.microsoft.com/office/drawing/2014/main" id="{160DE87E-7A96-864B-8937-644953352066}"/>
              </a:ext>
            </a:extLst>
          </p:cNvPr>
          <p:cNvSpPr/>
          <p:nvPr/>
        </p:nvSpPr>
        <p:spPr bwMode="auto">
          <a:xfrm>
            <a:off x="4219575" y="5157788"/>
            <a:ext cx="6829425" cy="792162"/>
          </a:xfrm>
          <a:prstGeom prst="roundRect">
            <a:avLst/>
          </a:prstGeom>
          <a:noFill/>
          <a:ln w="25400" cap="flat" cmpd="sng" algn="ctr">
            <a:solidFill>
              <a:schemeClr val="accent1">
                <a:shade val="50000"/>
              </a:schemeClr>
            </a:solidFill>
            <a:prstDash val="solid"/>
            <a:round/>
            <a:headEnd type="none" w="med" len="med"/>
            <a:tailEnd type="none" w="med" len="med"/>
          </a:ln>
          <a:effectLst/>
        </p:spPr>
        <p:txBody>
          <a:bodyPr lIns="92067" tIns="46034" rIns="92067" bIns="46034" anchor="ctr"/>
          <a:lstStyle/>
          <a:p>
            <a:pPr marL="263525" indent="-263525" defTabSz="561975" eaLnBrk="1" hangingPunct="1">
              <a:spcBef>
                <a:spcPct val="20000"/>
              </a:spcBef>
              <a:spcAft>
                <a:spcPts val="888"/>
              </a:spcAft>
              <a:buClr>
                <a:srgbClr val="282832"/>
              </a:buClr>
              <a:buSzPct val="80000"/>
              <a:defRPr/>
            </a:pPr>
            <a:r>
              <a:rPr lang="ru-RU" dirty="0"/>
              <a:t>Ресурсы  людские = Клиенты * Встречи / Конверсия </a:t>
            </a:r>
          </a:p>
        </p:txBody>
      </p:sp>
      <p:sp>
        <p:nvSpPr>
          <p:cNvPr id="44042" name="Номер слайда 1">
            <a:extLst>
              <a:ext uri="{FF2B5EF4-FFF2-40B4-BE49-F238E27FC236}">
                <a16:creationId xmlns:a16="http://schemas.microsoft.com/office/drawing/2014/main" id="{937CD812-ADFB-B34C-997F-AB5E5B548FCC}"/>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1B4E3EBC-2863-9B4B-8778-FF9483C376B6}" type="slidenum">
              <a:rPr lang="ru-RU" smtClean="0"/>
              <a:pPr>
                <a:defRPr/>
              </a:pPr>
              <a:t>16</a:t>
            </a:fld>
            <a:endParaRPr lang="ru-RU" altLang="ru-RU" sz="1400">
              <a:solidFill>
                <a:schemeClr val="accent3">
                  <a:lumMod val="75000"/>
                </a:schemeClr>
              </a:solidFill>
            </a:endParaRPr>
          </a:p>
        </p:txBody>
      </p:sp>
    </p:spTree>
    <p:extLst>
      <p:ext uri="{BB962C8B-B14F-4D97-AF65-F5344CB8AC3E}">
        <p14:creationId xmlns:p14="http://schemas.microsoft.com/office/powerpoint/2010/main" val="20711506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2000"/>
                                        <p:tgtEl>
                                          <p:spTgt spid="9"/>
                                        </p:tgtEl>
                                      </p:cBhvr>
                                    </p:animEffect>
                                  </p:childTnLst>
                                </p:cTn>
                              </p:par>
                            </p:childTnLst>
                          </p:cTn>
                        </p:par>
                        <p:par>
                          <p:cTn id="17" fill="hold" nodeType="afterGroup">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20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9" grpId="0" animBg="1"/>
      <p:bldP spid="7" grpId="0" animBg="1"/>
      <p:bldP spid="6" grpId="0" animBg="1"/>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4" name="Group 64">
            <a:extLst>
              <a:ext uri="{FF2B5EF4-FFF2-40B4-BE49-F238E27FC236}">
                <a16:creationId xmlns:a16="http://schemas.microsoft.com/office/drawing/2014/main" id="{BEAEB39A-7906-44B2-9767-3F4858079936}"/>
              </a:ext>
            </a:extLst>
          </p:cNvPr>
          <p:cNvGrpSpPr>
            <a:grpSpLocks/>
          </p:cNvGrpSpPr>
          <p:nvPr/>
        </p:nvGrpSpPr>
        <p:grpSpPr bwMode="auto">
          <a:xfrm>
            <a:off x="2689749" y="1371036"/>
            <a:ext cx="7243763" cy="4889500"/>
            <a:chOff x="181" y="394"/>
            <a:chExt cx="4563" cy="3080"/>
          </a:xfrm>
        </p:grpSpPr>
        <p:grpSp>
          <p:nvGrpSpPr>
            <p:cNvPr id="46088" name="Group 33">
              <a:extLst>
                <a:ext uri="{FF2B5EF4-FFF2-40B4-BE49-F238E27FC236}">
                  <a16:creationId xmlns:a16="http://schemas.microsoft.com/office/drawing/2014/main" id="{C4F0850D-D319-4243-BF3F-24EEA475DA9A}"/>
                </a:ext>
              </a:extLst>
            </p:cNvPr>
            <p:cNvGrpSpPr>
              <a:grpSpLocks/>
            </p:cNvGrpSpPr>
            <p:nvPr/>
          </p:nvGrpSpPr>
          <p:grpSpPr bwMode="auto">
            <a:xfrm>
              <a:off x="181" y="394"/>
              <a:ext cx="1843" cy="384"/>
              <a:chOff x="-68" y="545"/>
              <a:chExt cx="1843" cy="384"/>
            </a:xfrm>
          </p:grpSpPr>
          <p:sp>
            <p:nvSpPr>
              <p:cNvPr id="46112" name="AutoShape 34">
                <a:extLst>
                  <a:ext uri="{FF2B5EF4-FFF2-40B4-BE49-F238E27FC236}">
                    <a16:creationId xmlns:a16="http://schemas.microsoft.com/office/drawing/2014/main" id="{93749F70-C2C5-44D9-9598-2B0C8128FEAC}"/>
                  </a:ext>
                </a:extLst>
              </p:cNvPr>
              <p:cNvSpPr>
                <a:spLocks noChangeArrowheads="1"/>
              </p:cNvSpPr>
              <p:nvPr/>
            </p:nvSpPr>
            <p:spPr bwMode="auto">
              <a:xfrm>
                <a:off x="-68" y="545"/>
                <a:ext cx="1651" cy="384"/>
              </a:xfrm>
              <a:prstGeom prst="bevel">
                <a:avLst>
                  <a:gd name="adj" fmla="val 11458"/>
                </a:avLst>
              </a:prstGeom>
              <a:solidFill>
                <a:srgbClr val="152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3400">
                    <a:solidFill>
                      <a:srgbClr val="0000CC"/>
                    </a:solidFill>
                    <a:latin typeface="Humanst521 BT" pitchFamily="34" charset="0"/>
                  </a:defRPr>
                </a:lvl1pPr>
                <a:lvl2pPr marL="742950" indent="-285750" defTabSz="762000">
                  <a:defRPr sz="3400">
                    <a:solidFill>
                      <a:srgbClr val="0000CC"/>
                    </a:solidFill>
                    <a:latin typeface="Humanst521 BT" pitchFamily="34" charset="0"/>
                  </a:defRPr>
                </a:lvl2pPr>
                <a:lvl3pPr marL="1143000" indent="-228600" defTabSz="762000">
                  <a:defRPr sz="3400">
                    <a:solidFill>
                      <a:srgbClr val="0000CC"/>
                    </a:solidFill>
                    <a:latin typeface="Humanst521 BT" pitchFamily="34" charset="0"/>
                  </a:defRPr>
                </a:lvl3pPr>
                <a:lvl4pPr marL="1600200" indent="-228600" defTabSz="762000">
                  <a:defRPr sz="3400">
                    <a:solidFill>
                      <a:srgbClr val="0000CC"/>
                    </a:solidFill>
                    <a:latin typeface="Humanst521 BT" pitchFamily="34" charset="0"/>
                  </a:defRPr>
                </a:lvl4pPr>
                <a:lvl5pPr marL="2057400" indent="-228600" defTabSz="762000">
                  <a:defRPr sz="3400">
                    <a:solidFill>
                      <a:srgbClr val="0000CC"/>
                    </a:solidFill>
                    <a:latin typeface="Humanst521 BT" pitchFamily="34" charset="0"/>
                  </a:defRPr>
                </a:lvl5pPr>
                <a:lvl6pPr marL="25146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6pPr>
                <a:lvl7pPr marL="29718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7pPr>
                <a:lvl8pPr marL="34290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8pPr>
                <a:lvl9pPr marL="38862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9pPr>
              </a:lstStyle>
              <a:p>
                <a:r>
                  <a:rPr lang="ru-RU" altLang="ru-RU" sz="1800" b="1" dirty="0">
                    <a:solidFill>
                      <a:schemeClr val="bg1"/>
                    </a:solidFill>
                    <a:latin typeface="Arial" panose="020B0604020202020204" pitchFamily="34" charset="0"/>
                  </a:rPr>
                  <a:t>ЦЕЛЬ</a:t>
                </a:r>
                <a:r>
                  <a:rPr lang="en-US" altLang="ru-RU" sz="1800" b="1" dirty="0">
                    <a:solidFill>
                      <a:schemeClr val="bg1"/>
                    </a:solidFill>
                    <a:latin typeface="Arial" panose="020B0604020202020204" pitchFamily="34" charset="0"/>
                  </a:rPr>
                  <a:t> </a:t>
                </a:r>
                <a:r>
                  <a:rPr lang="ru-RU" altLang="ru-RU" sz="1800" b="1" dirty="0">
                    <a:solidFill>
                      <a:schemeClr val="bg1"/>
                    </a:solidFill>
                    <a:latin typeface="Arial" panose="020B0604020202020204" pitchFamily="34" charset="0"/>
                  </a:rPr>
                  <a:t>И СТРАТЕГИЯ</a:t>
                </a:r>
                <a:endParaRPr lang="en-GB" altLang="ru-RU" sz="1800" b="1" dirty="0">
                  <a:solidFill>
                    <a:schemeClr val="bg1"/>
                  </a:solidFill>
                  <a:latin typeface="Arial" panose="020B0604020202020204" pitchFamily="34" charset="0"/>
                </a:endParaRPr>
              </a:p>
            </p:txBody>
          </p:sp>
          <p:pic>
            <p:nvPicPr>
              <p:cNvPr id="46113" name="Picture 35" descr="graphe">
                <a:extLst>
                  <a:ext uri="{FF2B5EF4-FFF2-40B4-BE49-F238E27FC236}">
                    <a16:creationId xmlns:a16="http://schemas.microsoft.com/office/drawing/2014/main" id="{8B87DBE0-94D5-4757-86DD-BFF38A6A906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3" y="701"/>
                <a:ext cx="30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AutoShape 37">
              <a:extLst>
                <a:ext uri="{FF2B5EF4-FFF2-40B4-BE49-F238E27FC236}">
                  <a16:creationId xmlns:a16="http://schemas.microsoft.com/office/drawing/2014/main" id="{01DE0386-B1CC-47B5-B0A3-6A08E7646B0D}"/>
                </a:ext>
              </a:extLst>
            </p:cNvPr>
            <p:cNvSpPr>
              <a:spLocks noChangeArrowheads="1"/>
            </p:cNvSpPr>
            <p:nvPr/>
          </p:nvSpPr>
          <p:spPr bwMode="auto">
            <a:xfrm>
              <a:off x="653" y="908"/>
              <a:ext cx="1795" cy="384"/>
            </a:xfrm>
            <a:prstGeom prst="bevel">
              <a:avLst>
                <a:gd name="adj" fmla="val 11458"/>
              </a:avLst>
            </a:prstGeom>
            <a:solidFill>
              <a:srgbClr val="152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3400">
                  <a:solidFill>
                    <a:srgbClr val="0000CC"/>
                  </a:solidFill>
                  <a:latin typeface="Humanst521 BT" pitchFamily="34" charset="0"/>
                </a:defRPr>
              </a:lvl1pPr>
              <a:lvl2pPr marL="742950" indent="-285750" defTabSz="762000">
                <a:defRPr sz="3400">
                  <a:solidFill>
                    <a:srgbClr val="0000CC"/>
                  </a:solidFill>
                  <a:latin typeface="Humanst521 BT" pitchFamily="34" charset="0"/>
                </a:defRPr>
              </a:lvl2pPr>
              <a:lvl3pPr marL="1143000" indent="-228600" defTabSz="762000">
                <a:defRPr sz="3400">
                  <a:solidFill>
                    <a:srgbClr val="0000CC"/>
                  </a:solidFill>
                  <a:latin typeface="Humanst521 BT" pitchFamily="34" charset="0"/>
                </a:defRPr>
              </a:lvl3pPr>
              <a:lvl4pPr marL="1600200" indent="-228600" defTabSz="762000">
                <a:defRPr sz="3400">
                  <a:solidFill>
                    <a:srgbClr val="0000CC"/>
                  </a:solidFill>
                  <a:latin typeface="Humanst521 BT" pitchFamily="34" charset="0"/>
                </a:defRPr>
              </a:lvl4pPr>
              <a:lvl5pPr marL="2057400" indent="-228600" defTabSz="762000">
                <a:defRPr sz="3400">
                  <a:solidFill>
                    <a:srgbClr val="0000CC"/>
                  </a:solidFill>
                  <a:latin typeface="Humanst521 BT" pitchFamily="34" charset="0"/>
                </a:defRPr>
              </a:lvl5pPr>
              <a:lvl6pPr marL="25146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6pPr>
              <a:lvl7pPr marL="29718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7pPr>
              <a:lvl8pPr marL="34290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8pPr>
              <a:lvl9pPr marL="38862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9pPr>
            </a:lstStyle>
            <a:p>
              <a:r>
                <a:rPr lang="en-US" altLang="ru-RU" sz="1800" b="1" dirty="0">
                  <a:solidFill>
                    <a:schemeClr val="bg1"/>
                  </a:solidFill>
                  <a:latin typeface="Arial" panose="020B0604020202020204" pitchFamily="34" charset="0"/>
                </a:rPr>
                <a:t>KPI </a:t>
              </a:r>
              <a:r>
                <a:rPr lang="ru-RU" altLang="ru-RU" sz="1800" b="1" dirty="0">
                  <a:solidFill>
                    <a:schemeClr val="bg1"/>
                  </a:solidFill>
                  <a:latin typeface="Arial" panose="020B0604020202020204" pitchFamily="34" charset="0"/>
                </a:rPr>
                <a:t>И ПРИОРИТЕТЫ</a:t>
              </a:r>
              <a:endParaRPr lang="en-GB" altLang="ru-RU" sz="1800" b="1" dirty="0">
                <a:solidFill>
                  <a:schemeClr val="bg1"/>
                </a:solidFill>
                <a:latin typeface="Arial" panose="020B0604020202020204" pitchFamily="34" charset="0"/>
              </a:endParaRPr>
            </a:p>
          </p:txBody>
        </p:sp>
        <p:pic>
          <p:nvPicPr>
            <p:cNvPr id="46090" name="Picture 38" descr="cible">
              <a:extLst>
                <a:ext uri="{FF2B5EF4-FFF2-40B4-BE49-F238E27FC236}">
                  <a16:creationId xmlns:a16="http://schemas.microsoft.com/office/drawing/2014/main" id="{5FA92E66-7078-4BD1-86C9-166B8D5EC68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9" y="1088"/>
              <a:ext cx="45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AutoShape 42">
              <a:extLst>
                <a:ext uri="{FF2B5EF4-FFF2-40B4-BE49-F238E27FC236}">
                  <a16:creationId xmlns:a16="http://schemas.microsoft.com/office/drawing/2014/main" id="{AA477535-FD6E-4130-B245-A811BAAEAE25}"/>
                </a:ext>
              </a:extLst>
            </p:cNvPr>
            <p:cNvSpPr>
              <a:spLocks noChangeArrowheads="1"/>
            </p:cNvSpPr>
            <p:nvPr/>
          </p:nvSpPr>
          <p:spPr bwMode="auto">
            <a:xfrm>
              <a:off x="1166" y="1421"/>
              <a:ext cx="2158" cy="384"/>
            </a:xfrm>
            <a:prstGeom prst="bevel">
              <a:avLst>
                <a:gd name="adj" fmla="val 11458"/>
              </a:avLst>
            </a:prstGeom>
            <a:solidFill>
              <a:srgbClr val="152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3400">
                  <a:solidFill>
                    <a:srgbClr val="0000CC"/>
                  </a:solidFill>
                  <a:latin typeface="Humanst521 BT" pitchFamily="34" charset="0"/>
                </a:defRPr>
              </a:lvl1pPr>
              <a:lvl2pPr marL="742950" indent="-285750" defTabSz="762000">
                <a:defRPr sz="3400">
                  <a:solidFill>
                    <a:srgbClr val="0000CC"/>
                  </a:solidFill>
                  <a:latin typeface="Humanst521 BT" pitchFamily="34" charset="0"/>
                </a:defRPr>
              </a:lvl2pPr>
              <a:lvl3pPr marL="1143000" indent="-228600" defTabSz="762000">
                <a:defRPr sz="3400">
                  <a:solidFill>
                    <a:srgbClr val="0000CC"/>
                  </a:solidFill>
                  <a:latin typeface="Humanst521 BT" pitchFamily="34" charset="0"/>
                </a:defRPr>
              </a:lvl3pPr>
              <a:lvl4pPr marL="1600200" indent="-228600" defTabSz="762000">
                <a:defRPr sz="3400">
                  <a:solidFill>
                    <a:srgbClr val="0000CC"/>
                  </a:solidFill>
                  <a:latin typeface="Humanst521 BT" pitchFamily="34" charset="0"/>
                </a:defRPr>
              </a:lvl4pPr>
              <a:lvl5pPr marL="2057400" indent="-228600" defTabSz="762000">
                <a:defRPr sz="3400">
                  <a:solidFill>
                    <a:srgbClr val="0000CC"/>
                  </a:solidFill>
                  <a:latin typeface="Humanst521 BT" pitchFamily="34" charset="0"/>
                </a:defRPr>
              </a:lvl5pPr>
              <a:lvl6pPr marL="25146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6pPr>
              <a:lvl7pPr marL="29718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7pPr>
              <a:lvl8pPr marL="34290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8pPr>
              <a:lvl9pPr marL="38862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9pPr>
            </a:lstStyle>
            <a:p>
              <a:r>
                <a:rPr lang="ru-RU" altLang="ru-RU" sz="1800" b="1" dirty="0">
                  <a:solidFill>
                    <a:schemeClr val="bg1"/>
                  </a:solidFill>
                  <a:latin typeface="Arial" panose="020B0604020202020204" pitchFamily="34" charset="0"/>
                </a:rPr>
                <a:t>ПРЕПЯТСТВИЯ</a:t>
              </a:r>
              <a:endParaRPr lang="en-GB" altLang="ru-RU" sz="1800" b="1" dirty="0">
                <a:solidFill>
                  <a:schemeClr val="bg1"/>
                </a:solidFill>
                <a:latin typeface="Arial" panose="020B0604020202020204" pitchFamily="34" charset="0"/>
              </a:endParaRPr>
            </a:p>
          </p:txBody>
        </p:sp>
        <p:pic>
          <p:nvPicPr>
            <p:cNvPr id="46093" name="Picture 43" descr="cadenas">
              <a:extLst>
                <a:ext uri="{FF2B5EF4-FFF2-40B4-BE49-F238E27FC236}">
                  <a16:creationId xmlns:a16="http://schemas.microsoft.com/office/drawing/2014/main" id="{BA6F1128-42CE-4164-AB40-DFFA2D09D82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0" y="1528"/>
              <a:ext cx="23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AutoShape 46">
              <a:extLst>
                <a:ext uri="{FF2B5EF4-FFF2-40B4-BE49-F238E27FC236}">
                  <a16:creationId xmlns:a16="http://schemas.microsoft.com/office/drawing/2014/main" id="{65394DFF-13F6-4B6C-A974-DDFD093E764A}"/>
                </a:ext>
              </a:extLst>
            </p:cNvPr>
            <p:cNvSpPr>
              <a:spLocks noChangeArrowheads="1"/>
            </p:cNvSpPr>
            <p:nvPr/>
          </p:nvSpPr>
          <p:spPr bwMode="auto">
            <a:xfrm>
              <a:off x="1550" y="2006"/>
              <a:ext cx="2139" cy="384"/>
            </a:xfrm>
            <a:prstGeom prst="bevel">
              <a:avLst>
                <a:gd name="adj" fmla="val 11458"/>
              </a:avLst>
            </a:prstGeom>
            <a:solidFill>
              <a:srgbClr val="152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3400">
                  <a:solidFill>
                    <a:srgbClr val="0000CC"/>
                  </a:solidFill>
                  <a:latin typeface="Humanst521 BT" pitchFamily="34" charset="0"/>
                </a:defRPr>
              </a:lvl1pPr>
              <a:lvl2pPr marL="742950" indent="-285750" defTabSz="762000">
                <a:defRPr sz="3400">
                  <a:solidFill>
                    <a:srgbClr val="0000CC"/>
                  </a:solidFill>
                  <a:latin typeface="Humanst521 BT" pitchFamily="34" charset="0"/>
                </a:defRPr>
              </a:lvl2pPr>
              <a:lvl3pPr marL="1143000" indent="-228600" defTabSz="762000">
                <a:defRPr sz="3400">
                  <a:solidFill>
                    <a:srgbClr val="0000CC"/>
                  </a:solidFill>
                  <a:latin typeface="Humanst521 BT" pitchFamily="34" charset="0"/>
                </a:defRPr>
              </a:lvl3pPr>
              <a:lvl4pPr marL="1600200" indent="-228600" defTabSz="762000">
                <a:defRPr sz="3400">
                  <a:solidFill>
                    <a:srgbClr val="0000CC"/>
                  </a:solidFill>
                  <a:latin typeface="Humanst521 BT" pitchFamily="34" charset="0"/>
                </a:defRPr>
              </a:lvl4pPr>
              <a:lvl5pPr marL="2057400" indent="-228600" defTabSz="762000">
                <a:defRPr sz="3400">
                  <a:solidFill>
                    <a:srgbClr val="0000CC"/>
                  </a:solidFill>
                  <a:latin typeface="Humanst521 BT" pitchFamily="34" charset="0"/>
                </a:defRPr>
              </a:lvl5pPr>
              <a:lvl6pPr marL="25146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6pPr>
              <a:lvl7pPr marL="29718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7pPr>
              <a:lvl8pPr marL="34290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8pPr>
              <a:lvl9pPr marL="38862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9pPr>
            </a:lstStyle>
            <a:p>
              <a:r>
                <a:rPr lang="ru-RU" altLang="ru-RU" sz="1800" b="1">
                  <a:solidFill>
                    <a:schemeClr val="bg1"/>
                  </a:solidFill>
                  <a:latin typeface="Arial" panose="020B0604020202020204" pitchFamily="34" charset="0"/>
                </a:rPr>
                <a:t>РЕШЕНИЯ</a:t>
              </a:r>
              <a:endParaRPr lang="en-GB" altLang="ru-RU" sz="1800" b="1">
                <a:solidFill>
                  <a:schemeClr val="bg1"/>
                </a:solidFill>
                <a:latin typeface="Arial" panose="020B0604020202020204" pitchFamily="34" charset="0"/>
              </a:endParaRPr>
            </a:p>
          </p:txBody>
        </p:sp>
        <p:pic>
          <p:nvPicPr>
            <p:cNvPr id="46096" name="Picture 47" descr="clefs">
              <a:extLst>
                <a:ext uri="{FF2B5EF4-FFF2-40B4-BE49-F238E27FC236}">
                  <a16:creationId xmlns:a16="http://schemas.microsoft.com/office/drawing/2014/main" id="{3976AF60-B089-4767-8C35-1A05E256A53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0" y="2123"/>
              <a:ext cx="30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8" name="Group 49">
              <a:extLst>
                <a:ext uri="{FF2B5EF4-FFF2-40B4-BE49-F238E27FC236}">
                  <a16:creationId xmlns:a16="http://schemas.microsoft.com/office/drawing/2014/main" id="{B44941CA-15D2-47D0-9F53-FDF314995736}"/>
                </a:ext>
              </a:extLst>
            </p:cNvPr>
            <p:cNvGrpSpPr>
              <a:grpSpLocks/>
            </p:cNvGrpSpPr>
            <p:nvPr/>
          </p:nvGrpSpPr>
          <p:grpSpPr bwMode="auto">
            <a:xfrm>
              <a:off x="2095" y="2556"/>
              <a:ext cx="2118" cy="384"/>
              <a:chOff x="1729" y="1118"/>
              <a:chExt cx="2118" cy="384"/>
            </a:xfrm>
          </p:grpSpPr>
          <p:sp>
            <p:nvSpPr>
              <p:cNvPr id="46110" name="AutoShape 50">
                <a:extLst>
                  <a:ext uri="{FF2B5EF4-FFF2-40B4-BE49-F238E27FC236}">
                    <a16:creationId xmlns:a16="http://schemas.microsoft.com/office/drawing/2014/main" id="{77126324-4765-4104-BCCF-5E30B85E3C40}"/>
                  </a:ext>
                </a:extLst>
              </p:cNvPr>
              <p:cNvSpPr>
                <a:spLocks noChangeArrowheads="1"/>
              </p:cNvSpPr>
              <p:nvPr/>
            </p:nvSpPr>
            <p:spPr bwMode="auto">
              <a:xfrm>
                <a:off x="1729" y="1118"/>
                <a:ext cx="2081" cy="384"/>
              </a:xfrm>
              <a:prstGeom prst="bevel">
                <a:avLst>
                  <a:gd name="adj" fmla="val 11458"/>
                </a:avLst>
              </a:prstGeom>
              <a:solidFill>
                <a:srgbClr val="152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3400">
                    <a:solidFill>
                      <a:srgbClr val="0000CC"/>
                    </a:solidFill>
                    <a:latin typeface="Humanst521 BT" pitchFamily="34" charset="0"/>
                  </a:defRPr>
                </a:lvl1pPr>
                <a:lvl2pPr marL="742950" indent="-285750" defTabSz="762000">
                  <a:defRPr sz="3400">
                    <a:solidFill>
                      <a:srgbClr val="0000CC"/>
                    </a:solidFill>
                    <a:latin typeface="Humanst521 BT" pitchFamily="34" charset="0"/>
                  </a:defRPr>
                </a:lvl2pPr>
                <a:lvl3pPr marL="1143000" indent="-228600" defTabSz="762000">
                  <a:defRPr sz="3400">
                    <a:solidFill>
                      <a:srgbClr val="0000CC"/>
                    </a:solidFill>
                    <a:latin typeface="Humanst521 BT" pitchFamily="34" charset="0"/>
                  </a:defRPr>
                </a:lvl3pPr>
                <a:lvl4pPr marL="1600200" indent="-228600" defTabSz="762000">
                  <a:defRPr sz="3400">
                    <a:solidFill>
                      <a:srgbClr val="0000CC"/>
                    </a:solidFill>
                    <a:latin typeface="Humanst521 BT" pitchFamily="34" charset="0"/>
                  </a:defRPr>
                </a:lvl4pPr>
                <a:lvl5pPr marL="2057400" indent="-228600" defTabSz="762000">
                  <a:defRPr sz="3400">
                    <a:solidFill>
                      <a:srgbClr val="0000CC"/>
                    </a:solidFill>
                    <a:latin typeface="Humanst521 BT" pitchFamily="34" charset="0"/>
                  </a:defRPr>
                </a:lvl5pPr>
                <a:lvl6pPr marL="25146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6pPr>
                <a:lvl7pPr marL="29718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7pPr>
                <a:lvl8pPr marL="34290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8pPr>
                <a:lvl9pPr marL="38862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9pPr>
              </a:lstStyle>
              <a:p>
                <a:r>
                  <a:rPr lang="ru-RU" altLang="ru-RU" sz="1800" b="1" dirty="0">
                    <a:solidFill>
                      <a:schemeClr val="bg1"/>
                    </a:solidFill>
                    <a:latin typeface="Arial" panose="020B0604020202020204" pitchFamily="34" charset="0"/>
                  </a:rPr>
                  <a:t>АРГУМЕНТЫ</a:t>
                </a:r>
                <a:endParaRPr lang="en-GB" altLang="ru-RU" sz="1800" b="1" dirty="0">
                  <a:solidFill>
                    <a:schemeClr val="bg1"/>
                  </a:solidFill>
                  <a:latin typeface="Arial" panose="020B0604020202020204" pitchFamily="34" charset="0"/>
                </a:endParaRPr>
              </a:p>
            </p:txBody>
          </p:sp>
          <p:pic>
            <p:nvPicPr>
              <p:cNvPr id="46111" name="Picture 51" descr="diams">
                <a:extLst>
                  <a:ext uri="{FF2B5EF4-FFF2-40B4-BE49-F238E27FC236}">
                    <a16:creationId xmlns:a16="http://schemas.microsoft.com/office/drawing/2014/main" id="{47AD2418-E8D4-4D3B-BC7C-728E5EC6CA9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4" y="1268"/>
                <a:ext cx="2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08" name="AutoShape 53">
              <a:extLst>
                <a:ext uri="{FF2B5EF4-FFF2-40B4-BE49-F238E27FC236}">
                  <a16:creationId xmlns:a16="http://schemas.microsoft.com/office/drawing/2014/main" id="{5196E1C5-6B69-4C98-B119-A95850A39DE9}"/>
                </a:ext>
              </a:extLst>
            </p:cNvPr>
            <p:cNvSpPr>
              <a:spLocks noChangeArrowheads="1"/>
            </p:cNvSpPr>
            <p:nvPr/>
          </p:nvSpPr>
          <p:spPr bwMode="auto">
            <a:xfrm>
              <a:off x="2744" y="3090"/>
              <a:ext cx="2000" cy="384"/>
            </a:xfrm>
            <a:prstGeom prst="bevel">
              <a:avLst>
                <a:gd name="adj" fmla="val 11458"/>
              </a:avLst>
            </a:prstGeom>
            <a:solidFill>
              <a:srgbClr val="152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3400">
                  <a:solidFill>
                    <a:srgbClr val="0000CC"/>
                  </a:solidFill>
                  <a:latin typeface="Humanst521 BT" pitchFamily="34" charset="0"/>
                </a:defRPr>
              </a:lvl1pPr>
              <a:lvl2pPr marL="742950" indent="-285750" defTabSz="762000">
                <a:defRPr sz="3400">
                  <a:solidFill>
                    <a:srgbClr val="0000CC"/>
                  </a:solidFill>
                  <a:latin typeface="Humanst521 BT" pitchFamily="34" charset="0"/>
                </a:defRPr>
              </a:lvl2pPr>
              <a:lvl3pPr marL="1143000" indent="-228600" defTabSz="762000">
                <a:defRPr sz="3400">
                  <a:solidFill>
                    <a:srgbClr val="0000CC"/>
                  </a:solidFill>
                  <a:latin typeface="Humanst521 BT" pitchFamily="34" charset="0"/>
                </a:defRPr>
              </a:lvl3pPr>
              <a:lvl4pPr marL="1600200" indent="-228600" defTabSz="762000">
                <a:defRPr sz="3400">
                  <a:solidFill>
                    <a:srgbClr val="0000CC"/>
                  </a:solidFill>
                  <a:latin typeface="Humanst521 BT" pitchFamily="34" charset="0"/>
                </a:defRPr>
              </a:lvl4pPr>
              <a:lvl5pPr marL="2057400" indent="-228600" defTabSz="762000">
                <a:defRPr sz="3400">
                  <a:solidFill>
                    <a:srgbClr val="0000CC"/>
                  </a:solidFill>
                  <a:latin typeface="Humanst521 BT" pitchFamily="34" charset="0"/>
                </a:defRPr>
              </a:lvl5pPr>
              <a:lvl6pPr marL="25146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6pPr>
              <a:lvl7pPr marL="29718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7pPr>
              <a:lvl8pPr marL="34290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8pPr>
              <a:lvl9pPr marL="3886200" indent="-228600" algn="ctr" defTabSz="762000" eaLnBrk="0" fontAlgn="base" hangingPunct="0">
                <a:lnSpc>
                  <a:spcPct val="90000"/>
                </a:lnSpc>
                <a:spcBef>
                  <a:spcPct val="0"/>
                </a:spcBef>
                <a:spcAft>
                  <a:spcPct val="0"/>
                </a:spcAft>
                <a:defRPr sz="3400">
                  <a:solidFill>
                    <a:srgbClr val="0000CC"/>
                  </a:solidFill>
                  <a:latin typeface="Humanst521 BT" pitchFamily="34" charset="0"/>
                </a:defRPr>
              </a:lvl9pPr>
            </a:lstStyle>
            <a:p>
              <a:r>
                <a:rPr lang="ru-RU" altLang="ru-RU" sz="1600" b="1" dirty="0">
                  <a:solidFill>
                    <a:schemeClr val="bg1"/>
                  </a:solidFill>
                  <a:latin typeface="Arial" panose="020B0604020202020204" pitchFamily="34" charset="0"/>
                </a:rPr>
                <a:t>ДОГОВОРЕННОСТЬ в ГВПР</a:t>
              </a:r>
              <a:endParaRPr lang="en-GB" altLang="ru-RU" sz="1600" b="1" dirty="0">
                <a:solidFill>
                  <a:schemeClr val="bg1"/>
                </a:solidFill>
                <a:latin typeface="Arial" panose="020B0604020202020204" pitchFamily="34" charset="0"/>
              </a:endParaRPr>
            </a:p>
          </p:txBody>
        </p:sp>
      </p:grpSp>
      <p:sp>
        <p:nvSpPr>
          <p:cNvPr id="2" name="Номер слайда 1">
            <a:extLst>
              <a:ext uri="{FF2B5EF4-FFF2-40B4-BE49-F238E27FC236}">
                <a16:creationId xmlns:a16="http://schemas.microsoft.com/office/drawing/2014/main" id="{14CB952A-855A-40BF-8F50-88B64678C46D}"/>
              </a:ext>
            </a:extLst>
          </p:cNvPr>
          <p:cNvSpPr>
            <a:spLocks noGrp="1"/>
          </p:cNvSpPr>
          <p:nvPr>
            <p:ph type="sldNum" sz="quarter" idx="12"/>
          </p:nvPr>
        </p:nvSpPr>
        <p:spPr/>
        <p:txBody>
          <a:bodyPr/>
          <a:lstStyle/>
          <a:p>
            <a:fld id="{4EE444BA-AC1F-48D0-B55E-3C1E401EBD1C}" type="slidenum">
              <a:rPr lang="ru-RU" smtClean="0"/>
              <a:pPr/>
              <a:t>17</a:t>
            </a:fld>
            <a:endParaRPr lang="ru-RU" dirty="0"/>
          </a:p>
        </p:txBody>
      </p:sp>
      <p:pic>
        <p:nvPicPr>
          <p:cNvPr id="6" name="Рисунок 5">
            <a:extLst>
              <a:ext uri="{FF2B5EF4-FFF2-40B4-BE49-F238E27FC236}">
                <a16:creationId xmlns:a16="http://schemas.microsoft.com/office/drawing/2014/main" id="{49A6FEA7-8ED9-46AD-9A5B-AB381CA2DE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680384" y="5955736"/>
            <a:ext cx="506255" cy="337503"/>
          </a:xfrm>
          <a:prstGeom prst="rect">
            <a:avLst/>
          </a:prstGeom>
        </p:spPr>
      </p:pic>
      <p:sp>
        <p:nvSpPr>
          <p:cNvPr id="18" name="Rectangle 4">
            <a:extLst>
              <a:ext uri="{FF2B5EF4-FFF2-40B4-BE49-F238E27FC236}">
                <a16:creationId xmlns:a16="http://schemas.microsoft.com/office/drawing/2014/main" id="{F3F57D30-F763-5E48-A6D1-BA3AB1A3AFC8}"/>
              </a:ext>
            </a:extLst>
          </p:cNvPr>
          <p:cNvSpPr txBox="1">
            <a:spLocks noChangeArrowheads="1"/>
          </p:cNvSpPr>
          <p:nvPr/>
        </p:nvSpPr>
        <p:spPr>
          <a:xfrm>
            <a:off x="592447" y="354126"/>
            <a:ext cx="5696165" cy="673966"/>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ru-RU" altLang="ru-RU" sz="3200" dirty="0">
                <a:solidFill>
                  <a:schemeClr val="accent3">
                    <a:lumMod val="75000"/>
                  </a:schemeClr>
                </a:solidFill>
                <a:latin typeface="+mn-lt"/>
              </a:rPr>
              <a:t>Модель консультативных продаж</a:t>
            </a:r>
            <a:endParaRPr lang="en-US" altLang="ru-RU" sz="3200" dirty="0">
              <a:solidFill>
                <a:schemeClr val="accent3">
                  <a:lumMod val="75000"/>
                </a:schemeClr>
              </a:solidFill>
              <a:latin typeface="+mn-lt"/>
            </a:endParaRPr>
          </a:p>
        </p:txBody>
      </p:sp>
    </p:spTree>
    <p:extLst>
      <p:ext uri="{BB962C8B-B14F-4D97-AF65-F5344CB8AC3E}">
        <p14:creationId xmlns:p14="http://schemas.microsoft.com/office/powerpoint/2010/main" val="280509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Заголовок 1">
            <a:extLst>
              <a:ext uri="{FF2B5EF4-FFF2-40B4-BE49-F238E27FC236}">
                <a16:creationId xmlns:a16="http://schemas.microsoft.com/office/drawing/2014/main" id="{35DE3872-7BCE-A943-94EC-F7F4F5CA4626}"/>
              </a:ext>
            </a:extLst>
          </p:cNvPr>
          <p:cNvSpPr>
            <a:spLocks noGrp="1"/>
          </p:cNvSpPr>
          <p:nvPr>
            <p:ph type="title"/>
          </p:nvPr>
        </p:nvSpPr>
        <p:spPr>
          <a:xfrm>
            <a:off x="769938" y="371475"/>
            <a:ext cx="6527800" cy="569913"/>
          </a:xfrm>
        </p:spPr>
        <p:txBody>
          <a:bodyPr anchor="t"/>
          <a:lstStyle/>
          <a:p>
            <a:pPr>
              <a:defRPr/>
            </a:pPr>
            <a:r>
              <a:rPr lang="ru-RU" altLang="ru-RU" sz="2800" dirty="0">
                <a:solidFill>
                  <a:schemeClr val="accent3">
                    <a:lumMod val="75000"/>
                  </a:schemeClr>
                </a:solidFill>
              </a:rPr>
              <a:t>Современные ожидания от КАМ</a:t>
            </a:r>
          </a:p>
        </p:txBody>
      </p:sp>
      <p:sp>
        <p:nvSpPr>
          <p:cNvPr id="98307" name="Объект 2">
            <a:extLst>
              <a:ext uri="{FF2B5EF4-FFF2-40B4-BE49-F238E27FC236}">
                <a16:creationId xmlns:a16="http://schemas.microsoft.com/office/drawing/2014/main" id="{E58CE6A7-29BD-6D4E-9537-4F5D084D1D0C}"/>
              </a:ext>
            </a:extLst>
          </p:cNvPr>
          <p:cNvSpPr>
            <a:spLocks noGrp="1"/>
          </p:cNvSpPr>
          <p:nvPr>
            <p:ph idx="1"/>
          </p:nvPr>
        </p:nvSpPr>
        <p:spPr>
          <a:xfrm>
            <a:off x="1762125" y="1433513"/>
            <a:ext cx="7896225" cy="4525962"/>
          </a:xfrm>
        </p:spPr>
        <p:txBody>
          <a:bodyPr/>
          <a:lstStyle/>
          <a:p>
            <a:pPr>
              <a:defRPr/>
            </a:pPr>
            <a:r>
              <a:rPr lang="ru-RU" altLang="ru-RU" sz="2400" dirty="0">
                <a:solidFill>
                  <a:schemeClr val="accent3">
                    <a:lumMod val="75000"/>
                  </a:schemeClr>
                </a:solidFill>
              </a:rPr>
              <a:t>Помочь клиенту договориться в рамках ГВПР</a:t>
            </a:r>
          </a:p>
          <a:p>
            <a:pPr>
              <a:defRPr/>
            </a:pPr>
            <a:endParaRPr lang="ru-RU" altLang="ru-RU" sz="2400" dirty="0">
              <a:solidFill>
                <a:schemeClr val="accent3">
                  <a:lumMod val="75000"/>
                </a:schemeClr>
              </a:solidFill>
            </a:endParaRPr>
          </a:p>
          <a:p>
            <a:pPr>
              <a:defRPr/>
            </a:pPr>
            <a:r>
              <a:rPr lang="ru-RU" altLang="ru-RU" sz="2400" dirty="0">
                <a:solidFill>
                  <a:schemeClr val="accent3">
                    <a:lumMod val="75000"/>
                  </a:schemeClr>
                </a:solidFill>
              </a:rPr>
              <a:t>Обучение, информирование о рынке, тенденциях, новых подходах</a:t>
            </a:r>
          </a:p>
          <a:p>
            <a:pPr>
              <a:defRPr/>
            </a:pPr>
            <a:endParaRPr lang="ru-RU" altLang="ru-RU" sz="2400" dirty="0">
              <a:solidFill>
                <a:schemeClr val="accent3">
                  <a:lumMod val="75000"/>
                </a:schemeClr>
              </a:solidFill>
            </a:endParaRPr>
          </a:p>
          <a:p>
            <a:pPr>
              <a:defRPr/>
            </a:pPr>
            <a:r>
              <a:rPr lang="ru-RU" altLang="ru-RU" sz="2400" dirty="0" err="1">
                <a:solidFill>
                  <a:schemeClr val="accent3">
                    <a:lumMod val="75000"/>
                  </a:schemeClr>
                </a:solidFill>
              </a:rPr>
              <a:t>Проактивный</a:t>
            </a:r>
            <a:r>
              <a:rPr lang="ru-RU" altLang="ru-RU" sz="2400" dirty="0">
                <a:solidFill>
                  <a:schemeClr val="accent3">
                    <a:lumMod val="75000"/>
                  </a:schemeClr>
                </a:solidFill>
              </a:rPr>
              <a:t> сбор информации до начала формальной процедуры закупки</a:t>
            </a:r>
          </a:p>
          <a:p>
            <a:pPr>
              <a:defRPr/>
            </a:pPr>
            <a:endParaRPr lang="ru-RU" altLang="ru-RU" sz="2400" dirty="0">
              <a:solidFill>
                <a:schemeClr val="accent3">
                  <a:lumMod val="75000"/>
                </a:schemeClr>
              </a:solidFill>
            </a:endParaRPr>
          </a:p>
          <a:p>
            <a:pPr>
              <a:defRPr/>
            </a:pPr>
            <a:r>
              <a:rPr lang="ru-RU" altLang="ru-RU" sz="2400" dirty="0">
                <a:solidFill>
                  <a:schemeClr val="accent3">
                    <a:lumMod val="75000"/>
                  </a:schemeClr>
                </a:solidFill>
              </a:rPr>
              <a:t>Консультативный подход к продаже/обслуживанию</a:t>
            </a:r>
          </a:p>
          <a:p>
            <a:pPr>
              <a:defRPr/>
            </a:pPr>
            <a:endParaRPr lang="ru-RU" altLang="ru-RU" sz="2400" dirty="0">
              <a:solidFill>
                <a:schemeClr val="accent3">
                  <a:lumMod val="75000"/>
                </a:schemeClr>
              </a:solidFill>
            </a:endParaRPr>
          </a:p>
        </p:txBody>
      </p:sp>
      <p:sp>
        <p:nvSpPr>
          <p:cNvPr id="98308" name="Номер слайда 3">
            <a:extLst>
              <a:ext uri="{FF2B5EF4-FFF2-40B4-BE49-F238E27FC236}">
                <a16:creationId xmlns:a16="http://schemas.microsoft.com/office/drawing/2014/main" id="{01E35C65-2464-2646-B093-A35DF4BB7ACE}"/>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1B4E3EBC-2863-9B4B-8778-FF9483C376B6}" type="slidenum">
              <a:rPr lang="ru-RU" smtClean="0"/>
              <a:pPr>
                <a:defRPr/>
              </a:pPr>
              <a:t>18</a:t>
            </a:fld>
            <a:endParaRPr lang="ru-RU" altLang="ru-RU" sz="1400">
              <a:solidFill>
                <a:schemeClr val="accent3">
                  <a:lumMod val="75000"/>
                </a:schemeClr>
              </a:solidFill>
            </a:endParaRPr>
          </a:p>
        </p:txBody>
      </p:sp>
    </p:spTree>
    <p:extLst>
      <p:ext uri="{BB962C8B-B14F-4D97-AF65-F5344CB8AC3E}">
        <p14:creationId xmlns:p14="http://schemas.microsoft.com/office/powerpoint/2010/main" val="154688582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E3AE6B7-413C-584F-9185-4950EE92E6FD}"/>
              </a:ext>
            </a:extLst>
          </p:cNvPr>
          <p:cNvSpPr>
            <a:spLocks noChangeArrowheads="1"/>
          </p:cNvSpPr>
          <p:nvPr/>
        </p:nvSpPr>
        <p:spPr bwMode="auto">
          <a:xfrm>
            <a:off x="757238" y="503238"/>
            <a:ext cx="9147175" cy="387350"/>
          </a:xfrm>
          <a:prstGeom prst="rect">
            <a:avLst/>
          </a:prstGeom>
          <a:noFill/>
          <a:ln w="9525">
            <a:noFill/>
            <a:miter lim="800000"/>
            <a:headEnd/>
            <a:tailEnd/>
          </a:ln>
        </p:spPr>
        <p:txBody>
          <a:bodyPr lIns="0" tIns="0" rIns="0" bIns="0">
            <a:spAutoFit/>
          </a:bodyPr>
          <a:lstStyle/>
          <a:p>
            <a:pPr defTabSz="762000" eaLnBrk="1" hangingPunct="1">
              <a:lnSpc>
                <a:spcPct val="90000"/>
              </a:lnSpc>
              <a:spcBef>
                <a:spcPct val="65000"/>
              </a:spcBef>
              <a:defRPr/>
            </a:pPr>
            <a:r>
              <a:rPr lang="ru-RU" sz="2800" b="1" dirty="0">
                <a:solidFill>
                  <a:schemeClr val="accent3">
                    <a:lumMod val="75000"/>
                  </a:schemeClr>
                </a:solidFill>
                <a:latin typeface="+mn-lt"/>
              </a:rPr>
              <a:t>Список компетенций</a:t>
            </a:r>
            <a:endParaRPr lang="en-GB" sz="2800" b="1" dirty="0">
              <a:solidFill>
                <a:schemeClr val="accent3">
                  <a:lumMod val="75000"/>
                </a:schemeClr>
              </a:solidFill>
              <a:latin typeface="+mn-lt"/>
            </a:endParaRPr>
          </a:p>
        </p:txBody>
      </p:sp>
      <p:graphicFrame>
        <p:nvGraphicFramePr>
          <p:cNvPr id="5" name="Таблица 4">
            <a:extLst>
              <a:ext uri="{FF2B5EF4-FFF2-40B4-BE49-F238E27FC236}">
                <a16:creationId xmlns:a16="http://schemas.microsoft.com/office/drawing/2014/main" id="{DF771C69-017A-0E4E-8A5A-F1BF9653C0DA}"/>
              </a:ext>
            </a:extLst>
          </p:cNvPr>
          <p:cNvGraphicFramePr>
            <a:graphicFrameLocks noGrp="1"/>
          </p:cNvGraphicFramePr>
          <p:nvPr>
            <p:extLst>
              <p:ext uri="{D42A27DB-BD31-4B8C-83A1-F6EECF244321}">
                <p14:modId xmlns:p14="http://schemas.microsoft.com/office/powerpoint/2010/main" val="171213191"/>
              </p:ext>
            </p:extLst>
          </p:nvPr>
        </p:nvGraphicFramePr>
        <p:xfrm>
          <a:off x="1920875" y="1096963"/>
          <a:ext cx="8348663" cy="4979990"/>
        </p:xfrm>
        <a:graphic>
          <a:graphicData uri="http://schemas.openxmlformats.org/drawingml/2006/table">
            <a:tbl>
              <a:tblPr/>
              <a:tblGrid>
                <a:gridCol w="1314569">
                  <a:extLst>
                    <a:ext uri="{9D8B030D-6E8A-4147-A177-3AD203B41FA5}">
                      <a16:colId xmlns:a16="http://schemas.microsoft.com/office/drawing/2014/main" val="20000"/>
                    </a:ext>
                  </a:extLst>
                </a:gridCol>
                <a:gridCol w="7034094">
                  <a:extLst>
                    <a:ext uri="{9D8B030D-6E8A-4147-A177-3AD203B41FA5}">
                      <a16:colId xmlns:a16="http://schemas.microsoft.com/office/drawing/2014/main" val="20001"/>
                    </a:ext>
                  </a:extLst>
                </a:gridCol>
              </a:tblGrid>
              <a:tr h="624604">
                <a:tc>
                  <a:txBody>
                    <a:bodyPr/>
                    <a:lstStyle/>
                    <a:p>
                      <a:pPr algn="ctr" rtl="0" fontAlgn="b"/>
                      <a:r>
                        <a:rPr lang="en-GB" sz="1800" b="1" i="0" u="none" strike="noStrike" dirty="0">
                          <a:solidFill>
                            <a:srgbClr val="000000"/>
                          </a:solidFill>
                          <a:latin typeface="Calibri"/>
                        </a:rPr>
                        <a:t>XXXXXXX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1. Воздействие и оказание влияния</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2087">
                <a:tc>
                  <a:txBody>
                    <a:bodyPr/>
                    <a:lstStyle/>
                    <a:p>
                      <a:pPr algn="ctr" rtl="0" fontAlgn="b"/>
                      <a:r>
                        <a:rPr lang="en-GB" sz="1800" b="1" i="0" u="none" strike="noStrike" dirty="0">
                          <a:solidFill>
                            <a:srgbClr val="000000"/>
                          </a:solidFill>
                          <a:latin typeface="Calibri"/>
                        </a:rPr>
                        <a:t>XXXX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2. Ориентация на достижение</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2087">
                <a:tc>
                  <a:txBody>
                    <a:bodyPr/>
                    <a:lstStyle/>
                    <a:p>
                      <a:pPr algn="ctr" rtl="0" fontAlgn="b"/>
                      <a:r>
                        <a:rPr lang="en-GB" sz="1800" b="1" i="0" u="none" strike="noStrike" dirty="0">
                          <a:solidFill>
                            <a:srgbClr val="000000"/>
                          </a:solidFill>
                          <a:latin typeface="Calibri"/>
                        </a:rPr>
                        <a:t>XXXXX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3. Инициатива </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2087">
                <a:tc>
                  <a:txBody>
                    <a:bodyPr/>
                    <a:lstStyle/>
                    <a:p>
                      <a:pPr algn="ctr" rtl="0" fontAlgn="b"/>
                      <a:r>
                        <a:rPr lang="en-GB" sz="1800" b="1" i="0" u="none" strike="noStrike" dirty="0">
                          <a:solidFill>
                            <a:srgbClr val="000000"/>
                          </a:solidFill>
                          <a:latin typeface="Calibri"/>
                        </a:rPr>
                        <a:t>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4. Межличностное понимание</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2087">
                <a:tc>
                  <a:txBody>
                    <a:bodyPr/>
                    <a:lstStyle/>
                    <a:p>
                      <a:pPr algn="ctr" rtl="0" fontAlgn="b"/>
                      <a:r>
                        <a:rPr lang="en-GB" sz="1800" b="1" i="0" u="none" strike="noStrike" dirty="0">
                          <a:solidFill>
                            <a:srgbClr val="000000"/>
                          </a:solidFill>
                          <a:latin typeface="Calibri"/>
                        </a:rPr>
                        <a:t>XXX</a:t>
                      </a:r>
                      <a:r>
                        <a:rPr lang="en-US" sz="1800" b="1" i="0" u="none" strike="noStrike" dirty="0">
                          <a:solidFill>
                            <a:srgbClr val="000000"/>
                          </a:solidFill>
                          <a:latin typeface="Calibri"/>
                        </a:rPr>
                        <a:t>X</a:t>
                      </a:r>
                      <a:endParaRPr lang="en-GB" sz="1800" b="1" i="0" u="none" strike="noStrike" dirty="0">
                        <a:solidFill>
                          <a:srgbClr val="000000"/>
                        </a:solidFill>
                        <a:latin typeface="Calibri"/>
                      </a:endParaRP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5. Ориентация на обслуживание клиента</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2087">
                <a:tc>
                  <a:txBody>
                    <a:bodyPr/>
                    <a:lstStyle/>
                    <a:p>
                      <a:pPr algn="ctr" rtl="0" fontAlgn="b"/>
                      <a:r>
                        <a:rPr lang="en-GB" sz="1800" b="1" i="0" u="none" strike="noStrike" dirty="0">
                          <a:solidFill>
                            <a:srgbClr val="000000"/>
                          </a:solidFill>
                          <a:latin typeface="Calibri"/>
                        </a:rPr>
                        <a:t>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6. Уверенность в себе</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2087">
                <a:tc>
                  <a:txBody>
                    <a:bodyPr/>
                    <a:lstStyle/>
                    <a:p>
                      <a:pPr algn="ctr" rtl="0" fontAlgn="b"/>
                      <a:r>
                        <a:rPr lang="en-GB" sz="1800" b="1" i="0" u="none" strike="noStrike" dirty="0">
                          <a:solidFill>
                            <a:srgbClr val="000000"/>
                          </a:solidFill>
                          <a:latin typeface="Calibri"/>
                        </a:rPr>
                        <a:t>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7. Построение отношений</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2087">
                <a:tc>
                  <a:txBody>
                    <a:bodyPr/>
                    <a:lstStyle/>
                    <a:p>
                      <a:pPr algn="ctr" rtl="0" fontAlgn="b"/>
                      <a:r>
                        <a:rPr lang="en-US" sz="1800" b="1" i="0" u="none" strike="noStrike" dirty="0">
                          <a:solidFill>
                            <a:srgbClr val="000000"/>
                          </a:solidFill>
                          <a:latin typeface="Calibri"/>
                        </a:rPr>
                        <a:t>X</a:t>
                      </a:r>
                      <a:r>
                        <a:rPr lang="en-GB" sz="1800" b="1" i="0" u="none" strike="noStrike" dirty="0">
                          <a:solidFill>
                            <a:srgbClr val="000000"/>
                          </a:solidFill>
                          <a:latin typeface="Calibri"/>
                        </a:rPr>
                        <a:t>XXXX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8. Аналитическое мышление</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2087">
                <a:tc>
                  <a:txBody>
                    <a:bodyPr/>
                    <a:lstStyle/>
                    <a:p>
                      <a:pPr algn="ctr" rtl="0" fontAlgn="b"/>
                      <a:r>
                        <a:rPr lang="en-GB" sz="1800" b="1" i="0" u="none" strike="noStrike" dirty="0">
                          <a:solidFill>
                            <a:srgbClr val="000000"/>
                          </a:solidFill>
                          <a:latin typeface="Calibri"/>
                        </a:rPr>
                        <a:t>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9. Концептуальное мышление</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2087">
                <a:tc>
                  <a:txBody>
                    <a:bodyPr/>
                    <a:lstStyle/>
                    <a:p>
                      <a:pPr algn="ctr" rtl="0" fontAlgn="b"/>
                      <a:r>
                        <a:rPr lang="en-GB" sz="1800" b="1" i="0" u="none" strike="noStrike" dirty="0">
                          <a:solidFill>
                            <a:srgbClr val="000000"/>
                          </a:solidFill>
                          <a:latin typeface="Calibri"/>
                        </a:rPr>
                        <a:t>XXXX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10. Поиск информации</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2087">
                <a:tc>
                  <a:txBody>
                    <a:bodyPr/>
                    <a:lstStyle/>
                    <a:p>
                      <a:pPr algn="ctr" rtl="0" fontAlgn="b"/>
                      <a:r>
                        <a:rPr lang="en-GB" sz="1800" b="1" i="0" u="none" strike="noStrike" dirty="0">
                          <a:solidFill>
                            <a:srgbClr val="000000"/>
                          </a:solidFill>
                          <a:latin typeface="Calibri"/>
                        </a:rPr>
                        <a:t>XXXXXX</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11. Понимание компании</a:t>
                      </a:r>
                      <a:r>
                        <a:rPr lang="en-US" sz="1800" b="0" i="0" u="none" strike="noStrike" dirty="0">
                          <a:solidFill>
                            <a:srgbClr val="000000"/>
                          </a:solidFill>
                          <a:latin typeface="Calibri"/>
                        </a:rPr>
                        <a:t> </a:t>
                      </a:r>
                      <a:r>
                        <a:rPr lang="ru-RU" sz="1800" b="0" i="0" u="none" strike="noStrike" dirty="0">
                          <a:solidFill>
                            <a:srgbClr val="000000"/>
                          </a:solidFill>
                          <a:latin typeface="Calibri"/>
                        </a:rPr>
                        <a:t>клиента</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34516">
                <a:tc>
                  <a:txBody>
                    <a:bodyPr/>
                    <a:lstStyle/>
                    <a:p>
                      <a:pPr algn="ctr" rtl="0" fontAlgn="b"/>
                      <a:r>
                        <a:rPr lang="ru-RU" sz="1800" b="1" i="0" u="none" strike="noStrike" dirty="0">
                          <a:solidFill>
                            <a:srgbClr val="000000"/>
                          </a:solidFill>
                          <a:latin typeface="Calibri"/>
                        </a:rPr>
                        <a:t>Пороговое значение </a:t>
                      </a:r>
                    </a:p>
                  </a:txBody>
                  <a:tcPr marL="6085" marR="6085" marT="5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ru-RU" sz="1800" b="0" i="0" u="none" strike="noStrike" dirty="0">
                          <a:solidFill>
                            <a:srgbClr val="000000"/>
                          </a:solidFill>
                          <a:latin typeface="Calibri"/>
                        </a:rPr>
                        <a:t>  12. Обладает соответствующими техническими данными или   </a:t>
                      </a:r>
                    </a:p>
                    <a:p>
                      <a:pPr algn="l" rtl="0" fontAlgn="b"/>
                      <a:r>
                        <a:rPr lang="ru-RU" sz="1800" b="0" i="0" u="none" strike="noStrike" dirty="0">
                          <a:solidFill>
                            <a:srgbClr val="000000"/>
                          </a:solidFill>
                          <a:latin typeface="Calibri"/>
                        </a:rPr>
                        <a:t>   знаниями о продукте</a:t>
                      </a:r>
                    </a:p>
                  </a:txBody>
                  <a:tcPr marL="6085" marR="6085" marT="56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0396" name="Номер слайда 1">
            <a:extLst>
              <a:ext uri="{FF2B5EF4-FFF2-40B4-BE49-F238E27FC236}">
                <a16:creationId xmlns:a16="http://schemas.microsoft.com/office/drawing/2014/main" id="{0C3EBBEF-0214-814F-A67E-DF601CB7C515}"/>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274278DC-03A3-A946-A3A3-2A0B3002F639}" type="slidenum">
              <a:rPr lang="ru-RU" smtClean="0"/>
              <a:pPr>
                <a:defRPr/>
              </a:pPr>
              <a:t>19</a:t>
            </a:fld>
            <a:endParaRPr lang="ru-RU" altLang="ru-RU" sz="1400">
              <a:solidFill>
                <a:schemeClr val="accent3">
                  <a:lumMod val="75000"/>
                </a:schemeClr>
              </a:solidFill>
            </a:endParaRPr>
          </a:p>
        </p:txBody>
      </p:sp>
    </p:spTree>
    <p:extLst>
      <p:ext uri="{BB962C8B-B14F-4D97-AF65-F5344CB8AC3E}">
        <p14:creationId xmlns:p14="http://schemas.microsoft.com/office/powerpoint/2010/main" val="40729437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7EA6F3D-2461-4667-B369-13AE0CF6CBAC}"/>
              </a:ext>
            </a:extLst>
          </p:cNvPr>
          <p:cNvSpPr/>
          <p:nvPr/>
        </p:nvSpPr>
        <p:spPr>
          <a:xfrm>
            <a:off x="800143" y="808618"/>
            <a:ext cx="2184984" cy="112144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31" name="Rectangle 60">
            <a:extLst>
              <a:ext uri="{FF2B5EF4-FFF2-40B4-BE49-F238E27FC236}">
                <a16:creationId xmlns:a16="http://schemas.microsoft.com/office/drawing/2014/main" id="{DFC458AA-4868-43B1-A65E-2F91E627AA6F}"/>
              </a:ext>
            </a:extLst>
          </p:cNvPr>
          <p:cNvSpPr/>
          <p:nvPr/>
        </p:nvSpPr>
        <p:spPr>
          <a:xfrm>
            <a:off x="800142" y="2264101"/>
            <a:ext cx="2184984" cy="112144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dirty="0">
              <a:solidFill>
                <a:schemeClr val="bg1"/>
              </a:solidFill>
            </a:endParaRPr>
          </a:p>
        </p:txBody>
      </p:sp>
      <p:sp>
        <p:nvSpPr>
          <p:cNvPr id="32" name="Rectangle 60">
            <a:extLst>
              <a:ext uri="{FF2B5EF4-FFF2-40B4-BE49-F238E27FC236}">
                <a16:creationId xmlns:a16="http://schemas.microsoft.com/office/drawing/2014/main" id="{C2CF78D9-7EF8-419C-BC88-6291A8D9310A}"/>
              </a:ext>
            </a:extLst>
          </p:cNvPr>
          <p:cNvSpPr/>
          <p:nvPr/>
        </p:nvSpPr>
        <p:spPr>
          <a:xfrm>
            <a:off x="800142" y="3719584"/>
            <a:ext cx="2184984" cy="112144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dirty="0">
              <a:solidFill>
                <a:schemeClr val="bg1"/>
              </a:solidFill>
            </a:endParaRPr>
          </a:p>
        </p:txBody>
      </p:sp>
      <p:sp>
        <p:nvSpPr>
          <p:cNvPr id="33" name="Rectangle 60">
            <a:extLst>
              <a:ext uri="{FF2B5EF4-FFF2-40B4-BE49-F238E27FC236}">
                <a16:creationId xmlns:a16="http://schemas.microsoft.com/office/drawing/2014/main" id="{FD719E6C-E5E9-48C4-A94A-59D2933AF24A}"/>
              </a:ext>
            </a:extLst>
          </p:cNvPr>
          <p:cNvSpPr/>
          <p:nvPr/>
        </p:nvSpPr>
        <p:spPr>
          <a:xfrm>
            <a:off x="800142" y="5175068"/>
            <a:ext cx="2184984" cy="112144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dirty="0">
              <a:solidFill>
                <a:schemeClr val="bg1"/>
              </a:solidFill>
            </a:endParaRPr>
          </a:p>
        </p:txBody>
      </p:sp>
      <p:sp>
        <p:nvSpPr>
          <p:cNvPr id="34" name="Rectangle 60">
            <a:extLst>
              <a:ext uri="{FF2B5EF4-FFF2-40B4-BE49-F238E27FC236}">
                <a16:creationId xmlns:a16="http://schemas.microsoft.com/office/drawing/2014/main" id="{62FB5D05-5636-4085-84DC-1CC6FE65B5BD}"/>
              </a:ext>
            </a:extLst>
          </p:cNvPr>
          <p:cNvSpPr/>
          <p:nvPr/>
        </p:nvSpPr>
        <p:spPr>
          <a:xfrm>
            <a:off x="3018696" y="797467"/>
            <a:ext cx="8941561" cy="112144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Прямоугольник 3">
            <a:extLst>
              <a:ext uri="{FF2B5EF4-FFF2-40B4-BE49-F238E27FC236}">
                <a16:creationId xmlns:a16="http://schemas.microsoft.com/office/drawing/2014/main" id="{96E0C8D1-0148-4AE5-ABB3-418B3065D601}"/>
              </a:ext>
            </a:extLst>
          </p:cNvPr>
          <p:cNvSpPr/>
          <p:nvPr/>
        </p:nvSpPr>
        <p:spPr>
          <a:xfrm>
            <a:off x="833713" y="975836"/>
            <a:ext cx="2151413" cy="830997"/>
          </a:xfrm>
          <a:prstGeom prst="rect">
            <a:avLst/>
          </a:prstGeom>
        </p:spPr>
        <p:txBody>
          <a:bodyPr wrap="square">
            <a:spAutoFit/>
          </a:bodyPr>
          <a:lstStyle/>
          <a:p>
            <a:pPr algn="ctr"/>
            <a:r>
              <a:rPr lang="ru-RU" sz="1600" dirty="0">
                <a:solidFill>
                  <a:schemeClr val="bg1"/>
                </a:solidFill>
              </a:rPr>
              <a:t>КОНСАЛТИНГОВАЯ И ПРЕПОДАВАТЕЛЬСКАЯ ДЕЯТЕЛЬНОСТЬ</a:t>
            </a:r>
          </a:p>
        </p:txBody>
      </p:sp>
      <p:sp>
        <p:nvSpPr>
          <p:cNvPr id="7" name="Прямоугольник 6">
            <a:extLst>
              <a:ext uri="{FF2B5EF4-FFF2-40B4-BE49-F238E27FC236}">
                <a16:creationId xmlns:a16="http://schemas.microsoft.com/office/drawing/2014/main" id="{C5D633A8-0538-4362-8E88-B9EEB40272BF}"/>
              </a:ext>
            </a:extLst>
          </p:cNvPr>
          <p:cNvSpPr/>
          <p:nvPr/>
        </p:nvSpPr>
        <p:spPr>
          <a:xfrm>
            <a:off x="3133571" y="1007959"/>
            <a:ext cx="1810730" cy="738664"/>
          </a:xfrm>
          <a:prstGeom prst="rect">
            <a:avLst/>
          </a:prstGeom>
        </p:spPr>
        <p:txBody>
          <a:bodyPr wrap="square">
            <a:spAutoFit/>
          </a:bodyPr>
          <a:lstStyle/>
          <a:p>
            <a:pPr marL="285750" indent="-285750">
              <a:buFont typeface="Wingdings" panose="05000000000000000000" pitchFamily="2" charset="2"/>
              <a:buChar char="§"/>
            </a:pPr>
            <a:r>
              <a:rPr lang="en-US" sz="1400" dirty="0"/>
              <a:t>Mercuri</a:t>
            </a:r>
            <a:endParaRPr lang="ru-RU" sz="1400" dirty="0"/>
          </a:p>
          <a:p>
            <a:pPr marL="285750" indent="-285750">
              <a:buFont typeface="Wingdings" panose="05000000000000000000" pitchFamily="2" charset="2"/>
              <a:buChar char="§"/>
            </a:pPr>
            <a:r>
              <a:rPr lang="en-US" sz="1400" dirty="0"/>
              <a:t>Birc</a:t>
            </a:r>
            <a:endParaRPr lang="ru-RU" sz="1400" dirty="0"/>
          </a:p>
          <a:p>
            <a:pPr marL="285750" indent="-285750">
              <a:buFont typeface="Wingdings" panose="05000000000000000000" pitchFamily="2" charset="2"/>
              <a:buChar char="§"/>
            </a:pPr>
            <a:r>
              <a:rPr lang="en-US" sz="1400" dirty="0"/>
              <a:t>NVision Learning</a:t>
            </a:r>
            <a:endParaRPr lang="ru-RU" sz="1400" dirty="0"/>
          </a:p>
        </p:txBody>
      </p:sp>
      <p:sp>
        <p:nvSpPr>
          <p:cNvPr id="8" name="Прямоугольник 7">
            <a:extLst>
              <a:ext uri="{FF2B5EF4-FFF2-40B4-BE49-F238E27FC236}">
                <a16:creationId xmlns:a16="http://schemas.microsoft.com/office/drawing/2014/main" id="{D27D56FC-9A96-43AF-BC88-6E54D5917A96}"/>
              </a:ext>
            </a:extLst>
          </p:cNvPr>
          <p:cNvSpPr/>
          <p:nvPr/>
        </p:nvSpPr>
        <p:spPr>
          <a:xfrm>
            <a:off x="1161504" y="2655548"/>
            <a:ext cx="1462260" cy="338554"/>
          </a:xfrm>
          <a:prstGeom prst="rect">
            <a:avLst/>
          </a:prstGeom>
        </p:spPr>
        <p:txBody>
          <a:bodyPr wrap="none">
            <a:spAutoFit/>
          </a:bodyPr>
          <a:lstStyle/>
          <a:p>
            <a:r>
              <a:rPr lang="ru-RU" sz="1600" dirty="0">
                <a:solidFill>
                  <a:schemeClr val="bg1"/>
                </a:solidFill>
              </a:rPr>
              <a:t>ОБРАЗОВАНИЕ</a:t>
            </a:r>
          </a:p>
        </p:txBody>
      </p:sp>
      <p:sp>
        <p:nvSpPr>
          <p:cNvPr id="40" name="Rectangle 60">
            <a:extLst>
              <a:ext uri="{FF2B5EF4-FFF2-40B4-BE49-F238E27FC236}">
                <a16:creationId xmlns:a16="http://schemas.microsoft.com/office/drawing/2014/main" id="{F5DC1746-33B3-4CD1-8504-84D97D9BDDCB}"/>
              </a:ext>
            </a:extLst>
          </p:cNvPr>
          <p:cNvSpPr/>
          <p:nvPr/>
        </p:nvSpPr>
        <p:spPr>
          <a:xfrm>
            <a:off x="3018697" y="2264101"/>
            <a:ext cx="8941560" cy="112144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0">
            <a:extLst>
              <a:ext uri="{FF2B5EF4-FFF2-40B4-BE49-F238E27FC236}">
                <a16:creationId xmlns:a16="http://schemas.microsoft.com/office/drawing/2014/main" id="{113D7DD8-33E1-4386-8090-845B30202D29}"/>
              </a:ext>
            </a:extLst>
          </p:cNvPr>
          <p:cNvSpPr/>
          <p:nvPr/>
        </p:nvSpPr>
        <p:spPr>
          <a:xfrm>
            <a:off x="3018696" y="3719584"/>
            <a:ext cx="8941560" cy="112144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0">
            <a:extLst>
              <a:ext uri="{FF2B5EF4-FFF2-40B4-BE49-F238E27FC236}">
                <a16:creationId xmlns:a16="http://schemas.microsoft.com/office/drawing/2014/main" id="{ECF02295-B0F1-4E71-939D-0B1CF3686120}"/>
              </a:ext>
            </a:extLst>
          </p:cNvPr>
          <p:cNvSpPr/>
          <p:nvPr/>
        </p:nvSpPr>
        <p:spPr>
          <a:xfrm>
            <a:off x="3018693" y="5186356"/>
            <a:ext cx="8941561" cy="112144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Прямоугольник 9">
            <a:extLst>
              <a:ext uri="{FF2B5EF4-FFF2-40B4-BE49-F238E27FC236}">
                <a16:creationId xmlns:a16="http://schemas.microsoft.com/office/drawing/2014/main" id="{8EC1E4ED-32D4-4727-BDF3-01CDC28A6650}"/>
              </a:ext>
            </a:extLst>
          </p:cNvPr>
          <p:cNvSpPr/>
          <p:nvPr/>
        </p:nvSpPr>
        <p:spPr>
          <a:xfrm>
            <a:off x="3133571" y="2378237"/>
            <a:ext cx="3764280" cy="954107"/>
          </a:xfrm>
          <a:prstGeom prst="rect">
            <a:avLst/>
          </a:prstGeom>
        </p:spPr>
        <p:txBody>
          <a:bodyPr wrap="square">
            <a:spAutoFit/>
          </a:bodyPr>
          <a:lstStyle/>
          <a:p>
            <a:pPr marL="285750" indent="-285750">
              <a:buFont typeface="Wingdings" panose="05000000000000000000" pitchFamily="2" charset="2"/>
              <a:buChar char="§"/>
            </a:pPr>
            <a:r>
              <a:rPr lang="ru-RU" sz="1400" dirty="0"/>
              <a:t>ЛВВИУС - Математик программист. АСУ</a:t>
            </a:r>
          </a:p>
          <a:p>
            <a:pPr marL="285750" indent="-285750">
              <a:buFont typeface="Wingdings" panose="05000000000000000000" pitchFamily="2" charset="2"/>
              <a:buChar char="§"/>
            </a:pPr>
            <a:r>
              <a:rPr lang="ru-RU" sz="1400" dirty="0"/>
              <a:t>ЛИНК - Менеджер по маркетингу</a:t>
            </a:r>
          </a:p>
          <a:p>
            <a:pPr marL="285750" indent="-285750">
              <a:buFont typeface="Wingdings" panose="05000000000000000000" pitchFamily="2" charset="2"/>
              <a:buChar char="§"/>
            </a:pPr>
            <a:r>
              <a:rPr lang="en-US" sz="1400" dirty="0"/>
              <a:t>Open University of Great Britain - MBA</a:t>
            </a:r>
          </a:p>
          <a:p>
            <a:pPr marL="285750" indent="-285750">
              <a:buFont typeface="Wingdings" panose="05000000000000000000" pitchFamily="2" charset="2"/>
              <a:buChar char="§"/>
            </a:pPr>
            <a:r>
              <a:rPr lang="en-US" sz="1400" dirty="0"/>
              <a:t>MIRBIS - MBA Science</a:t>
            </a:r>
          </a:p>
        </p:txBody>
      </p:sp>
      <p:sp>
        <p:nvSpPr>
          <p:cNvPr id="11" name="Прямоугольник 10">
            <a:extLst>
              <a:ext uri="{FF2B5EF4-FFF2-40B4-BE49-F238E27FC236}">
                <a16:creationId xmlns:a16="http://schemas.microsoft.com/office/drawing/2014/main" id="{AD472DE3-D117-46D3-9140-8A777AA775A4}"/>
              </a:ext>
            </a:extLst>
          </p:cNvPr>
          <p:cNvSpPr/>
          <p:nvPr/>
        </p:nvSpPr>
        <p:spPr>
          <a:xfrm>
            <a:off x="7576586" y="2374352"/>
            <a:ext cx="4383682" cy="954107"/>
          </a:xfrm>
          <a:prstGeom prst="rect">
            <a:avLst/>
          </a:prstGeom>
        </p:spPr>
        <p:txBody>
          <a:bodyPr wrap="square">
            <a:spAutoFit/>
          </a:bodyPr>
          <a:lstStyle/>
          <a:p>
            <a:pPr marL="285750" indent="-285750">
              <a:buFont typeface="Wingdings" panose="05000000000000000000" pitchFamily="2" charset="2"/>
              <a:buChar char="§"/>
            </a:pPr>
            <a:r>
              <a:rPr lang="ru-RU" sz="1400" dirty="0"/>
              <a:t>Университет Милтона Эриксона - Коуч, Сертификат </a:t>
            </a:r>
          </a:p>
          <a:p>
            <a:pPr marL="285750" indent="-285750">
              <a:buFont typeface="Wingdings" panose="05000000000000000000" pitchFamily="2" charset="2"/>
              <a:buChar char="§"/>
            </a:pPr>
            <a:r>
              <a:rPr lang="en-US" sz="1400" dirty="0"/>
              <a:t>OPP – MBTI</a:t>
            </a:r>
            <a:r>
              <a:rPr lang="ru-RU" sz="1400" dirty="0"/>
              <a:t> Сертификат, </a:t>
            </a:r>
            <a:r>
              <a:rPr lang="en-US" sz="1400" dirty="0"/>
              <a:t>16 PF</a:t>
            </a:r>
            <a:r>
              <a:rPr lang="ru-RU" sz="1400" dirty="0"/>
              <a:t> Сертификат</a:t>
            </a:r>
          </a:p>
          <a:p>
            <a:pPr marL="285750" indent="-285750">
              <a:buFont typeface="Wingdings" panose="05000000000000000000" pitchFamily="2" charset="2"/>
              <a:buChar char="§"/>
            </a:pPr>
            <a:r>
              <a:rPr lang="en-US" sz="1400" dirty="0"/>
              <a:t>SLG Thomas system - </a:t>
            </a:r>
            <a:r>
              <a:rPr lang="ru-RU" sz="1400" dirty="0"/>
              <a:t>Сертификат    </a:t>
            </a:r>
          </a:p>
          <a:p>
            <a:pPr marL="285750" indent="-285750">
              <a:buFont typeface="Wingdings" panose="05000000000000000000" pitchFamily="2" charset="2"/>
              <a:buChar char="§"/>
            </a:pPr>
            <a:r>
              <a:rPr lang="en-US" sz="1400" dirty="0"/>
              <a:t>Adizes Institute - </a:t>
            </a:r>
            <a:r>
              <a:rPr lang="ru-RU" sz="1400" dirty="0"/>
              <a:t>Сертификат </a:t>
            </a:r>
          </a:p>
        </p:txBody>
      </p:sp>
      <p:sp>
        <p:nvSpPr>
          <p:cNvPr id="12" name="Прямоугольник 11">
            <a:extLst>
              <a:ext uri="{FF2B5EF4-FFF2-40B4-BE49-F238E27FC236}">
                <a16:creationId xmlns:a16="http://schemas.microsoft.com/office/drawing/2014/main" id="{DE116A4E-A6A4-4214-AF0F-5EE67E292AE5}"/>
              </a:ext>
            </a:extLst>
          </p:cNvPr>
          <p:cNvSpPr/>
          <p:nvPr/>
        </p:nvSpPr>
        <p:spPr>
          <a:xfrm>
            <a:off x="1249669" y="4095642"/>
            <a:ext cx="1290738" cy="338554"/>
          </a:xfrm>
          <a:prstGeom prst="rect">
            <a:avLst/>
          </a:prstGeom>
        </p:spPr>
        <p:txBody>
          <a:bodyPr wrap="none">
            <a:spAutoFit/>
          </a:bodyPr>
          <a:lstStyle/>
          <a:p>
            <a:r>
              <a:rPr lang="ru-RU" sz="1600" dirty="0">
                <a:solidFill>
                  <a:schemeClr val="bg1"/>
                </a:solidFill>
              </a:rPr>
              <a:t>ЭКСПЕРТИЗА</a:t>
            </a:r>
          </a:p>
        </p:txBody>
      </p:sp>
      <p:sp>
        <p:nvSpPr>
          <p:cNvPr id="13" name="Прямоугольник 12">
            <a:extLst>
              <a:ext uri="{FF2B5EF4-FFF2-40B4-BE49-F238E27FC236}">
                <a16:creationId xmlns:a16="http://schemas.microsoft.com/office/drawing/2014/main" id="{43785058-A6F0-43B3-860C-87C0C86FF0EA}"/>
              </a:ext>
            </a:extLst>
          </p:cNvPr>
          <p:cNvSpPr/>
          <p:nvPr/>
        </p:nvSpPr>
        <p:spPr>
          <a:xfrm>
            <a:off x="3133571" y="3732110"/>
            <a:ext cx="4372538" cy="1169551"/>
          </a:xfrm>
          <a:prstGeom prst="rect">
            <a:avLst/>
          </a:prstGeom>
        </p:spPr>
        <p:txBody>
          <a:bodyPr wrap="square">
            <a:spAutoFit/>
          </a:bodyPr>
          <a:lstStyle/>
          <a:p>
            <a:pPr marL="285750" indent="-285750">
              <a:buFont typeface="Wingdings" panose="05000000000000000000" pitchFamily="2" charset="2"/>
              <a:buChar char="§"/>
            </a:pPr>
            <a:r>
              <a:rPr lang="ru-RU" sz="1400" dirty="0"/>
              <a:t>Стратегическое планирование</a:t>
            </a:r>
          </a:p>
          <a:p>
            <a:pPr marL="285750" indent="-285750">
              <a:buFont typeface="Wingdings" panose="05000000000000000000" pitchFamily="2" charset="2"/>
              <a:buChar char="§"/>
            </a:pPr>
            <a:r>
              <a:rPr lang="ru-RU" sz="1400" dirty="0"/>
              <a:t>Управление продажами в B2B сегменте</a:t>
            </a:r>
          </a:p>
          <a:p>
            <a:pPr marL="285750" indent="-285750">
              <a:buFont typeface="Wingdings" panose="05000000000000000000" pitchFamily="2" charset="2"/>
              <a:buChar char="§"/>
            </a:pPr>
            <a:r>
              <a:rPr lang="ru-RU" sz="1400" dirty="0"/>
              <a:t>Планирование результата продаж</a:t>
            </a:r>
          </a:p>
          <a:p>
            <a:pPr marL="285750" indent="-285750">
              <a:buFont typeface="Wingdings" panose="05000000000000000000" pitchFamily="2" charset="2"/>
              <a:buChar char="§"/>
            </a:pPr>
            <a:r>
              <a:rPr lang="ru-RU" sz="1400" dirty="0"/>
              <a:t>Холодные звонки и позиционирование компании</a:t>
            </a:r>
          </a:p>
          <a:p>
            <a:pPr marL="285750" indent="-285750">
              <a:buFont typeface="Wingdings" panose="05000000000000000000" pitchFamily="2" charset="2"/>
              <a:buChar char="§"/>
            </a:pPr>
            <a:r>
              <a:rPr lang="ru-RU" sz="1400" dirty="0"/>
              <a:t>Работа с сопротивлением клиентов</a:t>
            </a:r>
          </a:p>
        </p:txBody>
      </p:sp>
      <p:sp>
        <p:nvSpPr>
          <p:cNvPr id="14" name="Прямоугольник 13">
            <a:extLst>
              <a:ext uri="{FF2B5EF4-FFF2-40B4-BE49-F238E27FC236}">
                <a16:creationId xmlns:a16="http://schemas.microsoft.com/office/drawing/2014/main" id="{A8893B75-4A9B-42FC-9EFF-E9C272C50D61}"/>
              </a:ext>
            </a:extLst>
          </p:cNvPr>
          <p:cNvSpPr/>
          <p:nvPr/>
        </p:nvSpPr>
        <p:spPr>
          <a:xfrm>
            <a:off x="7582153" y="3726483"/>
            <a:ext cx="4372538" cy="1169551"/>
          </a:xfrm>
          <a:prstGeom prst="rect">
            <a:avLst/>
          </a:prstGeom>
        </p:spPr>
        <p:txBody>
          <a:bodyPr wrap="square">
            <a:spAutoFit/>
          </a:bodyPr>
          <a:lstStyle/>
          <a:p>
            <a:pPr marL="285750" lvl="0" indent="-285750">
              <a:buFont typeface="Wingdings" panose="05000000000000000000" pitchFamily="2" charset="2"/>
              <a:buChar char="§"/>
            </a:pPr>
            <a:r>
              <a:rPr lang="ru-RU" sz="1400" dirty="0">
                <a:solidFill>
                  <a:prstClr val="black"/>
                </a:solidFill>
              </a:rPr>
              <a:t>Оценка эффективности процессов продаж</a:t>
            </a:r>
          </a:p>
          <a:p>
            <a:pPr marL="285750" lvl="0" indent="-285750">
              <a:buFont typeface="Wingdings" panose="05000000000000000000" pitchFamily="2" charset="2"/>
              <a:buChar char="§"/>
            </a:pPr>
            <a:r>
              <a:rPr lang="ru-RU" sz="1400" dirty="0" err="1">
                <a:solidFill>
                  <a:prstClr val="black"/>
                </a:solidFill>
              </a:rPr>
              <a:t>Key</a:t>
            </a:r>
            <a:r>
              <a:rPr lang="ru-RU" sz="1400" dirty="0">
                <a:solidFill>
                  <a:prstClr val="black"/>
                </a:solidFill>
              </a:rPr>
              <a:t> </a:t>
            </a:r>
            <a:r>
              <a:rPr lang="ru-RU" sz="1400" dirty="0" err="1">
                <a:solidFill>
                  <a:prstClr val="black"/>
                </a:solidFill>
              </a:rPr>
              <a:t>account</a:t>
            </a:r>
            <a:r>
              <a:rPr lang="ru-RU" sz="1400" dirty="0">
                <a:solidFill>
                  <a:prstClr val="black"/>
                </a:solidFill>
              </a:rPr>
              <a:t> </a:t>
            </a:r>
            <a:r>
              <a:rPr lang="ru-RU" sz="1400" dirty="0" err="1">
                <a:solidFill>
                  <a:prstClr val="black"/>
                </a:solidFill>
              </a:rPr>
              <a:t>management</a:t>
            </a:r>
            <a:r>
              <a:rPr lang="ru-RU" sz="1400" dirty="0">
                <a:solidFill>
                  <a:prstClr val="black"/>
                </a:solidFill>
              </a:rPr>
              <a:t> </a:t>
            </a:r>
          </a:p>
          <a:p>
            <a:pPr marL="285750" lvl="0" indent="-285750">
              <a:buFont typeface="Wingdings" panose="05000000000000000000" pitchFamily="2" charset="2"/>
              <a:buChar char="§"/>
            </a:pPr>
            <a:r>
              <a:rPr lang="ru-RU" sz="1400" dirty="0" err="1">
                <a:solidFill>
                  <a:prstClr val="black"/>
                </a:solidFill>
              </a:rPr>
              <a:t>Channel</a:t>
            </a:r>
            <a:r>
              <a:rPr lang="ru-RU" sz="1400" dirty="0">
                <a:solidFill>
                  <a:prstClr val="black"/>
                </a:solidFill>
              </a:rPr>
              <a:t> </a:t>
            </a:r>
            <a:r>
              <a:rPr lang="ru-RU" sz="1400" dirty="0" err="1">
                <a:solidFill>
                  <a:prstClr val="black"/>
                </a:solidFill>
              </a:rPr>
              <a:t>management</a:t>
            </a:r>
            <a:endParaRPr lang="ru-RU" sz="1400" dirty="0">
              <a:solidFill>
                <a:prstClr val="black"/>
              </a:solidFill>
            </a:endParaRPr>
          </a:p>
          <a:p>
            <a:pPr marL="285750" lvl="0" indent="-285750">
              <a:buFont typeface="Wingdings" panose="05000000000000000000" pitchFamily="2" charset="2"/>
              <a:buChar char="§"/>
            </a:pPr>
            <a:r>
              <a:rPr lang="ru-RU" sz="1400" dirty="0">
                <a:solidFill>
                  <a:prstClr val="black"/>
                </a:solidFill>
              </a:rPr>
              <a:t>Управление процессами продаж в компании</a:t>
            </a:r>
          </a:p>
          <a:p>
            <a:pPr marL="285750" lvl="0" indent="-285750">
              <a:buFont typeface="Wingdings" panose="05000000000000000000" pitchFamily="2" charset="2"/>
              <a:buChar char="§"/>
            </a:pPr>
            <a:r>
              <a:rPr lang="ru-RU" sz="1400" dirty="0">
                <a:solidFill>
                  <a:prstClr val="black"/>
                </a:solidFill>
              </a:rPr>
              <a:t>Развитие управленческих навыков</a:t>
            </a:r>
          </a:p>
        </p:txBody>
      </p:sp>
      <p:sp>
        <p:nvSpPr>
          <p:cNvPr id="15" name="Прямоугольник 14">
            <a:extLst>
              <a:ext uri="{FF2B5EF4-FFF2-40B4-BE49-F238E27FC236}">
                <a16:creationId xmlns:a16="http://schemas.microsoft.com/office/drawing/2014/main" id="{8490F242-0E4C-4FEB-A4F5-4B4D1B177208}"/>
              </a:ext>
            </a:extLst>
          </p:cNvPr>
          <p:cNvSpPr/>
          <p:nvPr/>
        </p:nvSpPr>
        <p:spPr>
          <a:xfrm>
            <a:off x="1249669" y="5551125"/>
            <a:ext cx="1207382" cy="338554"/>
          </a:xfrm>
          <a:prstGeom prst="rect">
            <a:avLst/>
          </a:prstGeom>
        </p:spPr>
        <p:txBody>
          <a:bodyPr wrap="none">
            <a:spAutoFit/>
          </a:bodyPr>
          <a:lstStyle/>
          <a:p>
            <a:r>
              <a:rPr lang="ru-RU" sz="1600" dirty="0">
                <a:solidFill>
                  <a:schemeClr val="bg1"/>
                </a:solidFill>
              </a:rPr>
              <a:t>УВЛЕЧЕНИЯ</a:t>
            </a:r>
          </a:p>
        </p:txBody>
      </p:sp>
      <p:sp>
        <p:nvSpPr>
          <p:cNvPr id="16" name="Прямоугольник 15">
            <a:extLst>
              <a:ext uri="{FF2B5EF4-FFF2-40B4-BE49-F238E27FC236}">
                <a16:creationId xmlns:a16="http://schemas.microsoft.com/office/drawing/2014/main" id="{7120E02F-C777-4841-83F0-97BC2F79CDA7}"/>
              </a:ext>
            </a:extLst>
          </p:cNvPr>
          <p:cNvSpPr/>
          <p:nvPr/>
        </p:nvSpPr>
        <p:spPr>
          <a:xfrm>
            <a:off x="3133571" y="5249632"/>
            <a:ext cx="4325916" cy="954107"/>
          </a:xfrm>
          <a:prstGeom prst="rect">
            <a:avLst/>
          </a:prstGeom>
        </p:spPr>
        <p:txBody>
          <a:bodyPr wrap="square">
            <a:spAutoFit/>
          </a:bodyPr>
          <a:lstStyle/>
          <a:p>
            <a:pPr marL="285750" indent="-285750">
              <a:buFont typeface="Wingdings" panose="05000000000000000000" pitchFamily="2" charset="2"/>
              <a:buChar char="§"/>
            </a:pPr>
            <a:r>
              <a:rPr lang="ru-RU" sz="1400" dirty="0"/>
              <a:t>Системное мышление и Концептуальное мышление</a:t>
            </a:r>
          </a:p>
          <a:p>
            <a:pPr marL="285750" indent="-285750">
              <a:buFont typeface="Wingdings" panose="05000000000000000000" pitchFamily="2" charset="2"/>
              <a:buChar char="§"/>
            </a:pPr>
            <a:r>
              <a:rPr lang="ru-RU" sz="1400" dirty="0"/>
              <a:t>Стратегии управления предприятиями и                   повышения их эффективности</a:t>
            </a:r>
          </a:p>
        </p:txBody>
      </p:sp>
      <p:sp>
        <p:nvSpPr>
          <p:cNvPr id="17" name="Прямоугольник 16">
            <a:extLst>
              <a:ext uri="{FF2B5EF4-FFF2-40B4-BE49-F238E27FC236}">
                <a16:creationId xmlns:a16="http://schemas.microsoft.com/office/drawing/2014/main" id="{141D13CB-F8A1-4499-99F0-1CFE2E81C6EC}"/>
              </a:ext>
            </a:extLst>
          </p:cNvPr>
          <p:cNvSpPr/>
          <p:nvPr/>
        </p:nvSpPr>
        <p:spPr>
          <a:xfrm>
            <a:off x="7581405" y="5329305"/>
            <a:ext cx="4373285" cy="738664"/>
          </a:xfrm>
          <a:prstGeom prst="rect">
            <a:avLst/>
          </a:prstGeom>
        </p:spPr>
        <p:txBody>
          <a:bodyPr wrap="square">
            <a:spAutoFit/>
          </a:bodyPr>
          <a:lstStyle/>
          <a:p>
            <a:pPr marL="285750" lvl="0" indent="-285750">
              <a:buFont typeface="Wingdings" panose="05000000000000000000" pitchFamily="2" charset="2"/>
              <a:buChar char="§"/>
            </a:pPr>
            <a:r>
              <a:rPr lang="ru-RU" sz="1400" dirty="0">
                <a:solidFill>
                  <a:prstClr val="black"/>
                </a:solidFill>
              </a:rPr>
              <a:t>Экономика и финансы</a:t>
            </a:r>
          </a:p>
          <a:p>
            <a:pPr marL="285750" lvl="0" indent="-285750">
              <a:buFont typeface="Wingdings" panose="05000000000000000000" pitchFamily="2" charset="2"/>
              <a:buChar char="§"/>
            </a:pPr>
            <a:r>
              <a:rPr lang="ru-RU" sz="1400" dirty="0">
                <a:solidFill>
                  <a:prstClr val="black"/>
                </a:solidFill>
              </a:rPr>
              <a:t>Эффективность управления</a:t>
            </a:r>
          </a:p>
          <a:p>
            <a:pPr marL="285750" lvl="0" indent="-285750">
              <a:buFont typeface="Wingdings" panose="05000000000000000000" pitchFamily="2" charset="2"/>
              <a:buChar char="§"/>
            </a:pPr>
            <a:r>
              <a:rPr lang="ru-RU" sz="1400" dirty="0">
                <a:solidFill>
                  <a:prstClr val="black"/>
                </a:solidFill>
              </a:rPr>
              <a:t>Согласование работы Маркетинга и отдела Продаж</a:t>
            </a:r>
          </a:p>
        </p:txBody>
      </p:sp>
      <p:sp>
        <p:nvSpPr>
          <p:cNvPr id="18" name="Прямоугольник 17">
            <a:extLst>
              <a:ext uri="{FF2B5EF4-FFF2-40B4-BE49-F238E27FC236}">
                <a16:creationId xmlns:a16="http://schemas.microsoft.com/office/drawing/2014/main" id="{C8B1879A-311B-452A-BB3C-817CF3EE2BDD}"/>
              </a:ext>
            </a:extLst>
          </p:cNvPr>
          <p:cNvSpPr/>
          <p:nvPr/>
        </p:nvSpPr>
        <p:spPr>
          <a:xfrm>
            <a:off x="7568044" y="1019203"/>
            <a:ext cx="3207834" cy="738664"/>
          </a:xfrm>
          <a:prstGeom prst="rect">
            <a:avLst/>
          </a:prstGeom>
        </p:spPr>
        <p:txBody>
          <a:bodyPr wrap="square">
            <a:spAutoFit/>
          </a:bodyPr>
          <a:lstStyle/>
          <a:p>
            <a:pPr marL="285750" lvl="0" indent="-285750">
              <a:buFont typeface="Wingdings" panose="05000000000000000000" pitchFamily="2" charset="2"/>
              <a:buChar char="§"/>
            </a:pPr>
            <a:r>
              <a:rPr lang="en-US" sz="1400" dirty="0">
                <a:solidFill>
                  <a:prstClr val="black"/>
                </a:solidFill>
              </a:rPr>
              <a:t>MIRBIS</a:t>
            </a:r>
            <a:endParaRPr lang="ru-RU" sz="1400" dirty="0">
              <a:solidFill>
                <a:prstClr val="black"/>
              </a:solidFill>
            </a:endParaRPr>
          </a:p>
          <a:p>
            <a:pPr marL="285750" lvl="0" indent="-285750">
              <a:buFont typeface="Wingdings" panose="05000000000000000000" pitchFamily="2" charset="2"/>
              <a:buChar char="§"/>
            </a:pPr>
            <a:r>
              <a:rPr lang="en-US" sz="1400" dirty="0">
                <a:solidFill>
                  <a:prstClr val="black"/>
                </a:solidFill>
              </a:rPr>
              <a:t>Moscow Business School</a:t>
            </a:r>
            <a:endParaRPr lang="ru-RU" sz="1400" dirty="0">
              <a:solidFill>
                <a:prstClr val="black"/>
              </a:solidFill>
            </a:endParaRPr>
          </a:p>
          <a:p>
            <a:pPr marL="285750" lvl="0" indent="-285750">
              <a:buFont typeface="Wingdings" panose="05000000000000000000" pitchFamily="2" charset="2"/>
              <a:buChar char="§"/>
            </a:pPr>
            <a:r>
              <a:rPr lang="ru-RU" sz="1400" dirty="0">
                <a:solidFill>
                  <a:prstClr val="black"/>
                </a:solidFill>
              </a:rPr>
              <a:t>РАНХиГС</a:t>
            </a:r>
            <a:endParaRPr lang="en-US" sz="1400" dirty="0">
              <a:solidFill>
                <a:prstClr val="black"/>
              </a:solidFill>
            </a:endParaRPr>
          </a:p>
        </p:txBody>
      </p:sp>
      <p:sp>
        <p:nvSpPr>
          <p:cNvPr id="57" name="Прямоугольник 56">
            <a:extLst>
              <a:ext uri="{FF2B5EF4-FFF2-40B4-BE49-F238E27FC236}">
                <a16:creationId xmlns:a16="http://schemas.microsoft.com/office/drawing/2014/main" id="{151EE349-7CE4-4468-84FD-B633A6155675}"/>
              </a:ext>
            </a:extLst>
          </p:cNvPr>
          <p:cNvSpPr/>
          <p:nvPr/>
        </p:nvSpPr>
        <p:spPr>
          <a:xfrm>
            <a:off x="3553407" y="6456326"/>
            <a:ext cx="5107488" cy="276999"/>
          </a:xfrm>
          <a:prstGeom prst="rect">
            <a:avLst/>
          </a:prstGeom>
        </p:spPr>
        <p:txBody>
          <a:bodyPr wrap="none">
            <a:spAutoFit/>
          </a:bodyPr>
          <a:lstStyle/>
          <a:p>
            <a:pPr algn="ctr">
              <a:defRPr/>
            </a:pPr>
            <a:r>
              <a:rPr lang="ru-RU" sz="1200" dirty="0">
                <a:solidFill>
                  <a:schemeClr val="tx1">
                    <a:lumMod val="50000"/>
                    <a:lumOff val="50000"/>
                  </a:schemeClr>
                </a:solidFill>
              </a:rPr>
              <a:t>ПРОДАЖИ – ЭТО НАУКА СО СВОИМИ ПРАВИЛАМИ И ЗАКОНОМЕРНОСТЯМИ</a:t>
            </a:r>
          </a:p>
        </p:txBody>
      </p:sp>
      <p:sp>
        <p:nvSpPr>
          <p:cNvPr id="23" name="Номер слайда 11">
            <a:extLst>
              <a:ext uri="{FF2B5EF4-FFF2-40B4-BE49-F238E27FC236}">
                <a16:creationId xmlns:a16="http://schemas.microsoft.com/office/drawing/2014/main" id="{F40C7320-22A8-344F-8DDB-A14CD745AA62}"/>
              </a:ext>
            </a:extLst>
          </p:cNvPr>
          <p:cNvSpPr txBox="1">
            <a:spLocks/>
          </p:cNvSpPr>
          <p:nvPr/>
        </p:nvSpPr>
        <p:spPr>
          <a:xfrm>
            <a:off x="11698820" y="6293239"/>
            <a:ext cx="405044" cy="3999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7AEE54-7C0A-4AD6-B584-00B3486D7E82}" type="slidenum">
              <a:rPr lang="ru-RU" smtClean="0"/>
              <a:pPr/>
              <a:t>2</a:t>
            </a:fld>
            <a:endParaRPr lang="ru-RU" dirty="0"/>
          </a:p>
        </p:txBody>
      </p:sp>
    </p:spTree>
    <p:extLst>
      <p:ext uri="{BB962C8B-B14F-4D97-AF65-F5344CB8AC3E}">
        <p14:creationId xmlns:p14="http://schemas.microsoft.com/office/powerpoint/2010/main" val="9501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CDF8DA-03EA-47DC-81C9-13AD4B325745}"/>
              </a:ext>
            </a:extLst>
          </p:cNvPr>
          <p:cNvSpPr txBox="1"/>
          <p:nvPr/>
        </p:nvSpPr>
        <p:spPr>
          <a:xfrm>
            <a:off x="3351711" y="1495108"/>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38393150-E721-41A2-960B-3CB1E118EB73}"/>
              </a:ext>
            </a:extLst>
          </p:cNvPr>
          <p:cNvCxnSpPr/>
          <p:nvPr/>
        </p:nvCxnSpPr>
        <p:spPr>
          <a:xfrm>
            <a:off x="3086822" y="1312636"/>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255A7A-8CAE-4192-93E8-8B0EB02D1BDF}"/>
              </a:ext>
            </a:extLst>
          </p:cNvPr>
          <p:cNvSpPr txBox="1"/>
          <p:nvPr/>
        </p:nvSpPr>
        <p:spPr>
          <a:xfrm>
            <a:off x="726804" y="1802884"/>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3B437AAC-FC5B-4B02-B573-2EBB4FEBBC33}"/>
              </a:ext>
            </a:extLst>
          </p:cNvPr>
          <p:cNvSpPr txBox="1"/>
          <p:nvPr/>
        </p:nvSpPr>
        <p:spPr>
          <a:xfrm>
            <a:off x="3351711" y="3152712"/>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2312AE1-41E1-4859-B864-E6C890E8B991}"/>
              </a:ext>
            </a:extLst>
          </p:cNvPr>
          <p:cNvCxnSpPr/>
          <p:nvPr/>
        </p:nvCxnSpPr>
        <p:spPr>
          <a:xfrm>
            <a:off x="3086822" y="2970240"/>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CD7F3-1364-40B8-BE98-5F37567BA3AF}"/>
              </a:ext>
            </a:extLst>
          </p:cNvPr>
          <p:cNvSpPr txBox="1"/>
          <p:nvPr/>
        </p:nvSpPr>
        <p:spPr>
          <a:xfrm>
            <a:off x="726804" y="3460488"/>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E5318693-9D79-49D8-AD06-A15070515D52}"/>
              </a:ext>
            </a:extLst>
          </p:cNvPr>
          <p:cNvSpPr txBox="1"/>
          <p:nvPr/>
        </p:nvSpPr>
        <p:spPr>
          <a:xfrm>
            <a:off x="726804" y="5014682"/>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8C25A7B-BB71-43DB-93F1-AF5E86154D3E}"/>
              </a:ext>
            </a:extLst>
          </p:cNvPr>
          <p:cNvSpPr/>
          <p:nvPr/>
        </p:nvSpPr>
        <p:spPr>
          <a:xfrm>
            <a:off x="0" y="1485692"/>
            <a:ext cx="12192000" cy="388703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a:extLst>
              <a:ext uri="{FF2B5EF4-FFF2-40B4-BE49-F238E27FC236}">
                <a16:creationId xmlns:a16="http://schemas.microsoft.com/office/drawing/2014/main" id="{FF05D100-F2A3-449C-93C1-CA8CE47C58BE}"/>
              </a:ext>
            </a:extLst>
          </p:cNvPr>
          <p:cNvSpPr/>
          <p:nvPr/>
        </p:nvSpPr>
        <p:spPr>
          <a:xfrm>
            <a:off x="863600" y="1017191"/>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5">
            <a:extLst>
              <a:ext uri="{FF2B5EF4-FFF2-40B4-BE49-F238E27FC236}">
                <a16:creationId xmlns:a16="http://schemas.microsoft.com/office/drawing/2014/main" id="{0855C668-8C02-4A46-BA15-963918700C50}"/>
              </a:ext>
            </a:extLst>
          </p:cNvPr>
          <p:cNvSpPr/>
          <p:nvPr/>
        </p:nvSpPr>
        <p:spPr>
          <a:xfrm flipV="1">
            <a:off x="4813300" y="5372308"/>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8">
            <a:extLst>
              <a:ext uri="{FF2B5EF4-FFF2-40B4-BE49-F238E27FC236}">
                <a16:creationId xmlns:a16="http://schemas.microsoft.com/office/drawing/2014/main" id="{030AA280-BCE5-4413-84E6-9A2E45064006}"/>
              </a:ext>
            </a:extLst>
          </p:cNvPr>
          <p:cNvSpPr/>
          <p:nvPr/>
        </p:nvSpPr>
        <p:spPr>
          <a:xfrm>
            <a:off x="4813300" y="1028492"/>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8D74EF-3B0E-449A-93B9-100E38C5E83E}"/>
              </a:ext>
            </a:extLst>
          </p:cNvPr>
          <p:cNvSpPr txBox="1"/>
          <p:nvPr/>
        </p:nvSpPr>
        <p:spPr>
          <a:xfrm>
            <a:off x="5041900" y="3754249"/>
            <a:ext cx="6951134" cy="492443"/>
          </a:xfrm>
          <a:prstGeom prst="rect">
            <a:avLst/>
          </a:prstGeom>
          <a:noFill/>
        </p:spPr>
        <p:txBody>
          <a:bodyPr wrap="square" lIns="0" tIns="0" rIns="0" bIns="0" rtlCol="0">
            <a:spAutoFit/>
          </a:bodyPr>
          <a:lstStyle/>
          <a:p>
            <a:pPr algn="ctr">
              <a:defRPr/>
            </a:pPr>
            <a:r>
              <a:rPr lang="en-US" altLang="ru-RU" sz="3200" b="1" dirty="0">
                <a:solidFill>
                  <a:schemeClr val="bg1"/>
                </a:solidFill>
                <a:latin typeface="Avenir 55"/>
              </a:rPr>
              <a:t>Key Account Management (</a:t>
            </a:r>
            <a:r>
              <a:rPr lang="ru-RU" altLang="ru-RU" sz="3200" b="1" dirty="0">
                <a:solidFill>
                  <a:schemeClr val="bg1"/>
                </a:solidFill>
                <a:latin typeface="Avenir 55"/>
              </a:rPr>
              <a:t>КАМ</a:t>
            </a:r>
            <a:r>
              <a:rPr lang="en-US" altLang="ru-RU" sz="3200" b="1" dirty="0">
                <a:solidFill>
                  <a:schemeClr val="bg1"/>
                </a:solidFill>
                <a:latin typeface="Avenir 55"/>
              </a:rPr>
              <a:t>)</a:t>
            </a:r>
            <a:endParaRPr lang="ru-RU" altLang="ru-RU" sz="3200" b="1" dirty="0">
              <a:solidFill>
                <a:schemeClr val="bg1"/>
              </a:solidFill>
              <a:latin typeface="Avenir 55"/>
            </a:endParaRPr>
          </a:p>
        </p:txBody>
      </p:sp>
      <p:pic>
        <p:nvPicPr>
          <p:cNvPr id="157" name="Рисунок 1">
            <a:extLst>
              <a:ext uri="{FF2B5EF4-FFF2-40B4-BE49-F238E27FC236}">
                <a16:creationId xmlns:a16="http://schemas.microsoft.com/office/drawing/2014/main" id="{E71966DA-A7BB-46EE-BCDB-B8E13E4E145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99552" y="2379287"/>
            <a:ext cx="2093185" cy="23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a:extLst>
              <a:ext uri="{FF2B5EF4-FFF2-40B4-BE49-F238E27FC236}">
                <a16:creationId xmlns:a16="http://schemas.microsoft.com/office/drawing/2014/main" id="{4F5DA51B-BBD8-46C8-B022-2D54DC7DF899}"/>
              </a:ext>
            </a:extLst>
          </p:cNvPr>
          <p:cNvSpPr/>
          <p:nvPr/>
        </p:nvSpPr>
        <p:spPr>
          <a:xfrm>
            <a:off x="5240865" y="5502670"/>
            <a:ext cx="6752169" cy="338554"/>
          </a:xfrm>
          <a:prstGeom prst="rect">
            <a:avLst/>
          </a:prstGeom>
        </p:spPr>
        <p:txBody>
          <a:bodyPr wrap="none">
            <a:spAutoFit/>
          </a:bodyPr>
          <a:lstStyle/>
          <a:p>
            <a:r>
              <a:rPr lang="ru-RU" sz="1600" dirty="0"/>
              <a:t>ПРОДАЖИ – ЭТО НАУКА СО СВОИМИ ПРАВИЛАМИ И ЗАКОНОМЕРНОСТЯМИ</a:t>
            </a:r>
          </a:p>
        </p:txBody>
      </p:sp>
      <p:sp>
        <p:nvSpPr>
          <p:cNvPr id="159" name="Прямоугольник 158">
            <a:extLst>
              <a:ext uri="{FF2B5EF4-FFF2-40B4-BE49-F238E27FC236}">
                <a16:creationId xmlns:a16="http://schemas.microsoft.com/office/drawing/2014/main" id="{472982A2-0173-4E8B-8666-FDB8285C0CC8}"/>
              </a:ext>
            </a:extLst>
          </p:cNvPr>
          <p:cNvSpPr/>
          <p:nvPr/>
        </p:nvSpPr>
        <p:spPr>
          <a:xfrm>
            <a:off x="2322924" y="6066022"/>
            <a:ext cx="1031051" cy="369332"/>
          </a:xfrm>
          <a:prstGeom prst="rect">
            <a:avLst/>
          </a:prstGeom>
        </p:spPr>
        <p:txBody>
          <a:bodyPr wrap="none">
            <a:spAutoFit/>
          </a:bodyPr>
          <a:lstStyle/>
          <a:p>
            <a:r>
              <a:rPr lang="ru-RU" dirty="0"/>
              <a:t>2019 год</a:t>
            </a:r>
          </a:p>
        </p:txBody>
      </p:sp>
    </p:spTree>
    <p:extLst>
      <p:ext uri="{BB962C8B-B14F-4D97-AF65-F5344CB8AC3E}">
        <p14:creationId xmlns:p14="http://schemas.microsoft.com/office/powerpoint/2010/main" val="20514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678717578"/>
              </p:ext>
            </p:extLst>
          </p:nvPr>
        </p:nvGraphicFramePr>
        <p:xfrm>
          <a:off x="3145002" y="1969593"/>
          <a:ext cx="7049760" cy="3770313"/>
        </p:xfrm>
        <a:graphic>
          <a:graphicData uri="http://schemas.openxmlformats.org/drawingml/2006/table">
            <a:tbl>
              <a:tblPr firstRow="1" bandRow="1">
                <a:tableStyleId>{21E4AEA4-8DFA-4A89-87EB-49C32662AFE0}</a:tableStyleId>
              </a:tblPr>
              <a:tblGrid>
                <a:gridCol w="2349920">
                  <a:extLst>
                    <a:ext uri="{9D8B030D-6E8A-4147-A177-3AD203B41FA5}">
                      <a16:colId xmlns:a16="http://schemas.microsoft.com/office/drawing/2014/main" val="20000"/>
                    </a:ext>
                  </a:extLst>
                </a:gridCol>
                <a:gridCol w="2349920">
                  <a:extLst>
                    <a:ext uri="{9D8B030D-6E8A-4147-A177-3AD203B41FA5}">
                      <a16:colId xmlns:a16="http://schemas.microsoft.com/office/drawing/2014/main" val="20001"/>
                    </a:ext>
                  </a:extLst>
                </a:gridCol>
                <a:gridCol w="2349920">
                  <a:extLst>
                    <a:ext uri="{9D8B030D-6E8A-4147-A177-3AD203B41FA5}">
                      <a16:colId xmlns:a16="http://schemas.microsoft.com/office/drawing/2014/main" val="20002"/>
                    </a:ext>
                  </a:extLst>
                </a:gridCol>
              </a:tblGrid>
              <a:tr h="1256771">
                <a:tc>
                  <a:txBody>
                    <a:bodyPr/>
                    <a:lstStyle/>
                    <a:p>
                      <a:pPr algn="ctr"/>
                      <a:r>
                        <a:rPr lang="ru-RU" sz="1800" b="1" dirty="0">
                          <a:solidFill>
                            <a:schemeClr val="tx1"/>
                          </a:solidFill>
                        </a:rPr>
                        <a:t>Должность</a:t>
                      </a:r>
                    </a:p>
                  </a:txBody>
                  <a:tcPr marL="91454" marR="91454" marT="45714" marB="45714" anchor="ctr"/>
                </a:tc>
                <a:tc>
                  <a:txBody>
                    <a:bodyPr/>
                    <a:lstStyle/>
                    <a:p>
                      <a:pPr algn="ctr"/>
                      <a:r>
                        <a:rPr lang="en-US" sz="1800" b="1" dirty="0">
                          <a:solidFill>
                            <a:schemeClr val="tx1"/>
                          </a:solidFill>
                        </a:rPr>
                        <a:t>KPI</a:t>
                      </a:r>
                      <a:endParaRPr lang="ru-RU" sz="1800" b="1" dirty="0">
                        <a:solidFill>
                          <a:schemeClr val="tx1"/>
                        </a:solidFill>
                      </a:endParaRPr>
                    </a:p>
                  </a:txBody>
                  <a:tcPr marL="91454" marR="91454" marT="45714" marB="45714" anchor="ctr"/>
                </a:tc>
                <a:tc>
                  <a:txBody>
                    <a:bodyPr/>
                    <a:lstStyle/>
                    <a:p>
                      <a:pPr algn="ctr"/>
                      <a:r>
                        <a:rPr lang="ru-RU" sz="1800" b="1" dirty="0">
                          <a:solidFill>
                            <a:schemeClr val="tx1"/>
                          </a:solidFill>
                        </a:rPr>
                        <a:t>Функция</a:t>
                      </a:r>
                    </a:p>
                  </a:txBody>
                  <a:tcPr marL="91454" marR="91454" marT="45714" marB="45714" anchor="ctr"/>
                </a:tc>
                <a:extLst>
                  <a:ext uri="{0D108BD9-81ED-4DB2-BD59-A6C34878D82A}">
                    <a16:rowId xmlns:a16="http://schemas.microsoft.com/office/drawing/2014/main" val="10000"/>
                  </a:ext>
                </a:extLst>
              </a:tr>
              <a:tr h="1256771">
                <a:tc>
                  <a:txBody>
                    <a:bodyPr/>
                    <a:lstStyle/>
                    <a:p>
                      <a:pPr algn="ctr"/>
                      <a:r>
                        <a:rPr lang="ru-RU" sz="1800" b="1" dirty="0">
                          <a:solidFill>
                            <a:schemeClr val="tx1"/>
                          </a:solidFill>
                        </a:rPr>
                        <a:t>Заинтересованность</a:t>
                      </a:r>
                    </a:p>
                  </a:txBody>
                  <a:tcPr marL="91454" marR="91454" marT="45714" marB="45714" anchor="ctr"/>
                </a:tc>
                <a:tc>
                  <a:txBody>
                    <a:bodyPr/>
                    <a:lstStyle/>
                    <a:p>
                      <a:pPr algn="ctr"/>
                      <a:r>
                        <a:rPr lang="ru-RU" sz="1800" b="1" u="none" dirty="0">
                          <a:solidFill>
                            <a:schemeClr val="tx1"/>
                          </a:solidFill>
                        </a:rPr>
                        <a:t>Тип коммуникации</a:t>
                      </a:r>
                    </a:p>
                  </a:txBody>
                  <a:tcPr marL="91454" marR="91454" marT="45714" marB="45714" anchor="ctr"/>
                </a:tc>
                <a:tc>
                  <a:txBody>
                    <a:bodyPr/>
                    <a:lstStyle/>
                    <a:p>
                      <a:pPr algn="ctr"/>
                      <a:r>
                        <a:rPr lang="ru-RU" sz="1800" b="1" dirty="0">
                          <a:solidFill>
                            <a:schemeClr val="tx1"/>
                          </a:solidFill>
                        </a:rPr>
                        <a:t>Ожидания от работы</a:t>
                      </a:r>
                    </a:p>
                  </a:txBody>
                  <a:tcPr marL="91454" marR="91454" marT="45714" marB="45714" anchor="ctr"/>
                </a:tc>
                <a:extLst>
                  <a:ext uri="{0D108BD9-81ED-4DB2-BD59-A6C34878D82A}">
                    <a16:rowId xmlns:a16="http://schemas.microsoft.com/office/drawing/2014/main" val="10001"/>
                  </a:ext>
                </a:extLst>
              </a:tr>
              <a:tr h="1256771">
                <a:tc>
                  <a:txBody>
                    <a:bodyPr/>
                    <a:lstStyle/>
                    <a:p>
                      <a:pPr algn="ctr"/>
                      <a:r>
                        <a:rPr lang="ru-RU" sz="1800" b="1" dirty="0">
                          <a:solidFill>
                            <a:schemeClr val="tx1"/>
                          </a:solidFill>
                        </a:rPr>
                        <a:t>Степень</a:t>
                      </a:r>
                      <a:r>
                        <a:rPr lang="ru-RU" sz="1800" b="1" baseline="0" dirty="0">
                          <a:solidFill>
                            <a:schemeClr val="tx1"/>
                          </a:solidFill>
                        </a:rPr>
                        <a:t> влияния</a:t>
                      </a:r>
                      <a:endParaRPr lang="ru-RU" sz="1800" b="1" dirty="0">
                        <a:solidFill>
                          <a:schemeClr val="tx1"/>
                        </a:solidFill>
                      </a:endParaRPr>
                    </a:p>
                  </a:txBody>
                  <a:tcPr marL="91454" marR="91454" marT="45714" marB="45714" anchor="ctr"/>
                </a:tc>
                <a:tc>
                  <a:txBody>
                    <a:bodyPr/>
                    <a:lstStyle/>
                    <a:p>
                      <a:pPr algn="ctr"/>
                      <a:r>
                        <a:rPr lang="ru-RU" sz="1800" b="1" dirty="0">
                          <a:solidFill>
                            <a:schemeClr val="tx1"/>
                          </a:solidFill>
                        </a:rPr>
                        <a:t>Лояльность</a:t>
                      </a:r>
                    </a:p>
                  </a:txBody>
                  <a:tcPr marL="91454" marR="91454" marT="45714" marB="45714" anchor="ctr"/>
                </a:tc>
                <a:tc>
                  <a:txBody>
                    <a:bodyPr/>
                    <a:lstStyle/>
                    <a:p>
                      <a:pPr algn="ctr"/>
                      <a:r>
                        <a:rPr lang="ru-RU" sz="1800" b="1" dirty="0">
                          <a:solidFill>
                            <a:schemeClr val="tx1"/>
                          </a:solidFill>
                        </a:rPr>
                        <a:t>Связи</a:t>
                      </a:r>
                    </a:p>
                  </a:txBody>
                  <a:tcPr marL="91454" marR="91454" marT="45714" marB="45714" anchor="ctr"/>
                </a:tc>
                <a:extLst>
                  <a:ext uri="{0D108BD9-81ED-4DB2-BD59-A6C34878D82A}">
                    <a16:rowId xmlns:a16="http://schemas.microsoft.com/office/drawing/2014/main" val="10002"/>
                  </a:ext>
                </a:extLst>
              </a:tr>
            </a:tbl>
          </a:graphicData>
        </a:graphic>
      </p:graphicFrame>
      <p:sp>
        <p:nvSpPr>
          <p:cNvPr id="93204" name="Номер слайда 1"/>
          <p:cNvSpPr>
            <a:spLocks noGrp="1"/>
          </p:cNvSpPr>
          <p:nvPr>
            <p:ph type="sldNum" sz="quarter" idx="4294967295"/>
          </p:nvPr>
        </p:nvSpPr>
        <p:spPr bwMode="auto">
          <a:xfrm>
            <a:off x="10669120" y="6412794"/>
            <a:ext cx="120679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a:fld id="{454D9E90-08CF-406B-943E-520A6DE7394B}" type="slidenum">
              <a:rPr lang="ru-RU" altLang="ru-RU" sz="1600">
                <a:solidFill>
                  <a:schemeClr val="accent6">
                    <a:lumMod val="40000"/>
                    <a:lumOff val="60000"/>
                  </a:schemeClr>
                </a:solidFill>
              </a:rPr>
              <a:pPr algn="ctr"/>
              <a:t>21</a:t>
            </a:fld>
            <a:endParaRPr lang="ru-RU" altLang="ru-RU" sz="1600" dirty="0">
              <a:solidFill>
                <a:schemeClr val="accent6">
                  <a:lumMod val="40000"/>
                  <a:lumOff val="60000"/>
                </a:schemeClr>
              </a:solidFill>
            </a:endParaRPr>
          </a:p>
        </p:txBody>
      </p:sp>
      <p:sp>
        <p:nvSpPr>
          <p:cNvPr id="4" name="Text Box 2">
            <a:extLst>
              <a:ext uri="{FF2B5EF4-FFF2-40B4-BE49-F238E27FC236}">
                <a16:creationId xmlns:a16="http://schemas.microsoft.com/office/drawing/2014/main" id="{446765E1-02A6-4823-A0E8-0A1C0E4FA6D6}"/>
              </a:ext>
            </a:extLst>
          </p:cNvPr>
          <p:cNvSpPr txBox="1">
            <a:spLocks noChangeArrowheads="1"/>
          </p:cNvSpPr>
          <p:nvPr/>
        </p:nvSpPr>
        <p:spPr bwMode="auto">
          <a:xfrm>
            <a:off x="674745" y="394463"/>
            <a:ext cx="7566025" cy="523220"/>
          </a:xfrm>
          <a:prstGeom prst="rect">
            <a:avLst/>
          </a:prstGeom>
          <a:noFill/>
          <a:ln w="9525">
            <a:noFill/>
            <a:miter lim="800000"/>
            <a:headEnd/>
            <a:tailEnd/>
          </a:ln>
        </p:spPr>
        <p:txBody>
          <a:bodyPr>
            <a:spAutoFit/>
          </a:bodyPr>
          <a:lstStyle/>
          <a:p>
            <a:pPr eaLnBrk="1" hangingPunct="1">
              <a:defRPr/>
            </a:pPr>
            <a:r>
              <a:rPr lang="ru-RU" sz="2800" b="1" dirty="0">
                <a:solidFill>
                  <a:schemeClr val="accent3">
                    <a:lumMod val="75000"/>
                  </a:schemeClr>
                </a:solidFill>
                <a:latin typeface="+mn-lt"/>
                <a:ea typeface="Osaka"/>
              </a:rPr>
              <a:t>Группа, влияющая на принятие решения</a:t>
            </a:r>
            <a:endParaRPr lang="en-US" sz="2800" b="1" dirty="0">
              <a:solidFill>
                <a:schemeClr val="accent3">
                  <a:lumMod val="75000"/>
                </a:schemeClr>
              </a:solidFill>
              <a:latin typeface="+mn-lt"/>
              <a:ea typeface="Osaka"/>
            </a:endParaRPr>
          </a:p>
        </p:txBody>
      </p:sp>
      <p:pic>
        <p:nvPicPr>
          <p:cNvPr id="5" name="Рисунок 4" descr="Пользователь">
            <a:extLst>
              <a:ext uri="{FF2B5EF4-FFF2-40B4-BE49-F238E27FC236}">
                <a16:creationId xmlns:a16="http://schemas.microsoft.com/office/drawing/2014/main" id="{E0B6E930-CED1-42AC-8346-C6AC4767A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118094"/>
            <a:ext cx="1202145" cy="1202145"/>
          </a:xfrm>
          <a:prstGeom prst="rect">
            <a:avLst/>
          </a:prstGeom>
        </p:spPr>
      </p:pic>
    </p:spTree>
    <p:extLst>
      <p:ext uri="{BB962C8B-B14F-4D97-AF65-F5344CB8AC3E}">
        <p14:creationId xmlns:p14="http://schemas.microsoft.com/office/powerpoint/2010/main" val="162391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259323711"/>
              </p:ext>
            </p:extLst>
          </p:nvPr>
        </p:nvGraphicFramePr>
        <p:xfrm>
          <a:off x="1270613" y="2518913"/>
          <a:ext cx="2834379" cy="2173287"/>
        </p:xfrm>
        <a:graphic>
          <a:graphicData uri="http://schemas.openxmlformats.org/drawingml/2006/table">
            <a:tbl>
              <a:tblPr firstRow="1" bandRow="1">
                <a:tableStyleId>{21E4AEA4-8DFA-4A89-87EB-49C32662AFE0}</a:tableStyleId>
              </a:tblPr>
              <a:tblGrid>
                <a:gridCol w="982133">
                  <a:extLst>
                    <a:ext uri="{9D8B030D-6E8A-4147-A177-3AD203B41FA5}">
                      <a16:colId xmlns:a16="http://schemas.microsoft.com/office/drawing/2014/main" val="20000"/>
                    </a:ext>
                  </a:extLst>
                </a:gridCol>
                <a:gridCol w="907453">
                  <a:extLst>
                    <a:ext uri="{9D8B030D-6E8A-4147-A177-3AD203B41FA5}">
                      <a16:colId xmlns:a16="http://schemas.microsoft.com/office/drawing/2014/main" val="20001"/>
                    </a:ext>
                  </a:extLst>
                </a:gridCol>
                <a:gridCol w="944793">
                  <a:extLst>
                    <a:ext uri="{9D8B030D-6E8A-4147-A177-3AD203B41FA5}">
                      <a16:colId xmlns:a16="http://schemas.microsoft.com/office/drawing/2014/main" val="20002"/>
                    </a:ext>
                  </a:extLst>
                </a:gridCol>
              </a:tblGrid>
              <a:tr h="724429">
                <a:tc>
                  <a:txBody>
                    <a:bodyPr/>
                    <a:lstStyle/>
                    <a:p>
                      <a:pPr algn="ctr"/>
                      <a:r>
                        <a:rPr lang="ru-RU" sz="1000" b="1" dirty="0">
                          <a:solidFill>
                            <a:schemeClr val="tx1"/>
                          </a:solidFill>
                        </a:rPr>
                        <a:t>Должность</a:t>
                      </a:r>
                    </a:p>
                  </a:txBody>
                  <a:tcPr marL="91460" marR="91460"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Функция</a:t>
                      </a:r>
                    </a:p>
                  </a:txBody>
                  <a:tcPr marL="91460" marR="91460" marT="45721" marB="45721" anchor="ctr"/>
                </a:tc>
                <a:extLst>
                  <a:ext uri="{0D108BD9-81ED-4DB2-BD59-A6C34878D82A}">
                    <a16:rowId xmlns:a16="http://schemas.microsoft.com/office/drawing/2014/main" val="10000"/>
                  </a:ext>
                </a:extLst>
              </a:tr>
              <a:tr h="724429">
                <a:tc>
                  <a:txBody>
                    <a:bodyPr/>
                    <a:lstStyle/>
                    <a:p>
                      <a:pPr algn="ctr"/>
                      <a:r>
                        <a:rPr lang="ru-RU" sz="1000" b="1" dirty="0">
                          <a:solidFill>
                            <a:schemeClr val="tx1"/>
                          </a:solidFill>
                        </a:rPr>
                        <a:t>Интерес</a:t>
                      </a:r>
                    </a:p>
                  </a:txBody>
                  <a:tcPr marL="91460" marR="91460" marT="45721" marB="45721" anchor="ctr"/>
                </a:tc>
                <a:tc>
                  <a:txBody>
                    <a:bodyPr/>
                    <a:lstStyle/>
                    <a:p>
                      <a:pPr algn="ct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Ожидания от работы</a:t>
                      </a:r>
                    </a:p>
                  </a:txBody>
                  <a:tcPr marL="91460" marR="91460" marT="45721" marB="45721" anchor="ctr"/>
                </a:tc>
                <a:extLst>
                  <a:ext uri="{0D108BD9-81ED-4DB2-BD59-A6C34878D82A}">
                    <a16:rowId xmlns:a16="http://schemas.microsoft.com/office/drawing/2014/main" val="10001"/>
                  </a:ext>
                </a:extLst>
              </a:tr>
              <a:tr h="72442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Лояльность</a:t>
                      </a:r>
                    </a:p>
                  </a:txBody>
                  <a:tcPr marL="91460" marR="91460" marT="45721" marB="45721" anchor="ctr"/>
                </a:tc>
                <a:tc>
                  <a:txBody>
                    <a:bodyPr/>
                    <a:lstStyle/>
                    <a:p>
                      <a:pPr algn="ctr"/>
                      <a:r>
                        <a:rPr lang="ru-RU" sz="1000" b="1" dirty="0">
                          <a:solidFill>
                            <a:schemeClr val="tx1"/>
                          </a:solidFill>
                        </a:rPr>
                        <a:t>Связи</a:t>
                      </a:r>
                    </a:p>
                  </a:txBody>
                  <a:tcPr marL="91460" marR="91460" marT="45721" marB="45721" anchor="ctr"/>
                </a:tc>
                <a:extLst>
                  <a:ext uri="{0D108BD9-81ED-4DB2-BD59-A6C34878D82A}">
                    <a16:rowId xmlns:a16="http://schemas.microsoft.com/office/drawing/2014/main" val="10002"/>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958151980"/>
              </p:ext>
            </p:extLst>
          </p:nvPr>
        </p:nvGraphicFramePr>
        <p:xfrm>
          <a:off x="4457757" y="4184993"/>
          <a:ext cx="3120045" cy="2173287"/>
        </p:xfrm>
        <a:graphic>
          <a:graphicData uri="http://schemas.openxmlformats.org/drawingml/2006/table">
            <a:tbl>
              <a:tblPr firstRow="1" bandRow="1">
                <a:tableStyleId>{21E4AEA4-8DFA-4A89-87EB-49C32662AFE0}</a:tableStyleId>
              </a:tblPr>
              <a:tblGrid>
                <a:gridCol w="1001034">
                  <a:extLst>
                    <a:ext uri="{9D8B030D-6E8A-4147-A177-3AD203B41FA5}">
                      <a16:colId xmlns:a16="http://schemas.microsoft.com/office/drawing/2014/main" val="20000"/>
                    </a:ext>
                  </a:extLst>
                </a:gridCol>
                <a:gridCol w="1078996">
                  <a:extLst>
                    <a:ext uri="{9D8B030D-6E8A-4147-A177-3AD203B41FA5}">
                      <a16:colId xmlns:a16="http://schemas.microsoft.com/office/drawing/2014/main" val="20001"/>
                    </a:ext>
                  </a:extLst>
                </a:gridCol>
                <a:gridCol w="1040015">
                  <a:extLst>
                    <a:ext uri="{9D8B030D-6E8A-4147-A177-3AD203B41FA5}">
                      <a16:colId xmlns:a16="http://schemas.microsoft.com/office/drawing/2014/main" val="20002"/>
                    </a:ext>
                  </a:extLst>
                </a:gridCol>
              </a:tblGrid>
              <a:tr h="724429">
                <a:tc>
                  <a:txBody>
                    <a:bodyPr/>
                    <a:lstStyle/>
                    <a:p>
                      <a:pPr algn="ctr"/>
                      <a:r>
                        <a:rPr lang="ru-RU" sz="1000" b="1" dirty="0">
                          <a:solidFill>
                            <a:schemeClr val="tx1"/>
                          </a:solidFill>
                        </a:rPr>
                        <a:t>Должность</a:t>
                      </a:r>
                    </a:p>
                  </a:txBody>
                  <a:tcPr marL="91406" marR="91406"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Функция</a:t>
                      </a:r>
                    </a:p>
                  </a:txBody>
                  <a:tcPr marL="91406" marR="91406" marT="45721" marB="45721" anchor="ctr"/>
                </a:tc>
                <a:extLst>
                  <a:ext uri="{0D108BD9-81ED-4DB2-BD59-A6C34878D82A}">
                    <a16:rowId xmlns:a16="http://schemas.microsoft.com/office/drawing/2014/main" val="10000"/>
                  </a:ext>
                </a:extLst>
              </a:tr>
              <a:tr h="724429">
                <a:tc>
                  <a:txBody>
                    <a:bodyPr/>
                    <a:lstStyle/>
                    <a:p>
                      <a:pPr algn="ctr"/>
                      <a:r>
                        <a:rPr lang="ru-RU" sz="1000" b="1" dirty="0">
                          <a:solidFill>
                            <a:schemeClr val="tx1"/>
                          </a:solidFill>
                        </a:rPr>
                        <a:t>Интерес</a:t>
                      </a:r>
                    </a:p>
                  </a:txBody>
                  <a:tcPr marL="91406" marR="91406" marT="45721" marB="45721" anchor="ctr"/>
                </a:tc>
                <a:tc>
                  <a:txBody>
                    <a:bodyPr/>
                    <a:lstStyle/>
                    <a:p>
                      <a:pPr algn="ct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Ожидания от работы</a:t>
                      </a:r>
                    </a:p>
                  </a:txBody>
                  <a:tcPr marL="91406" marR="91406" marT="45721" marB="45721" anchor="ctr"/>
                </a:tc>
                <a:extLst>
                  <a:ext uri="{0D108BD9-81ED-4DB2-BD59-A6C34878D82A}">
                    <a16:rowId xmlns:a16="http://schemas.microsoft.com/office/drawing/2014/main" val="10001"/>
                  </a:ext>
                </a:extLst>
              </a:tr>
              <a:tr h="72442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Лояльность</a:t>
                      </a:r>
                    </a:p>
                  </a:txBody>
                  <a:tcPr marL="91406" marR="91406" marT="45721" marB="45721" anchor="ctr"/>
                </a:tc>
                <a:tc>
                  <a:txBody>
                    <a:bodyPr/>
                    <a:lstStyle/>
                    <a:p>
                      <a:pPr algn="ctr"/>
                      <a:r>
                        <a:rPr lang="ru-RU" sz="1000" b="1" dirty="0">
                          <a:solidFill>
                            <a:schemeClr val="tx1"/>
                          </a:solidFill>
                        </a:rPr>
                        <a:t>Связи</a:t>
                      </a:r>
                    </a:p>
                  </a:txBody>
                  <a:tcPr marL="91406" marR="91406" marT="45721" marB="45721" anchor="ctr"/>
                </a:tc>
                <a:extLst>
                  <a:ext uri="{0D108BD9-81ED-4DB2-BD59-A6C34878D82A}">
                    <a16:rowId xmlns:a16="http://schemas.microsoft.com/office/drawing/2014/main" val="10002"/>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772901866"/>
              </p:ext>
            </p:extLst>
          </p:nvPr>
        </p:nvGraphicFramePr>
        <p:xfrm>
          <a:off x="8227994" y="3605557"/>
          <a:ext cx="2713038" cy="2173287"/>
        </p:xfrm>
        <a:graphic>
          <a:graphicData uri="http://schemas.openxmlformats.org/drawingml/2006/table">
            <a:tbl>
              <a:tblPr firstRow="1" bandRow="1">
                <a:tableStyleId>{21E4AEA4-8DFA-4A89-87EB-49C32662AFE0}</a:tableStyleId>
              </a:tblPr>
              <a:tblGrid>
                <a:gridCol w="978708">
                  <a:extLst>
                    <a:ext uri="{9D8B030D-6E8A-4147-A177-3AD203B41FA5}">
                      <a16:colId xmlns:a16="http://schemas.microsoft.com/office/drawing/2014/main" val="20000"/>
                    </a:ext>
                  </a:extLst>
                </a:gridCol>
                <a:gridCol w="829984">
                  <a:extLst>
                    <a:ext uri="{9D8B030D-6E8A-4147-A177-3AD203B41FA5}">
                      <a16:colId xmlns:a16="http://schemas.microsoft.com/office/drawing/2014/main" val="20001"/>
                    </a:ext>
                  </a:extLst>
                </a:gridCol>
                <a:gridCol w="904346">
                  <a:extLst>
                    <a:ext uri="{9D8B030D-6E8A-4147-A177-3AD203B41FA5}">
                      <a16:colId xmlns:a16="http://schemas.microsoft.com/office/drawing/2014/main" val="20002"/>
                    </a:ext>
                  </a:extLst>
                </a:gridCol>
              </a:tblGrid>
              <a:tr h="724429">
                <a:tc>
                  <a:txBody>
                    <a:bodyPr/>
                    <a:lstStyle/>
                    <a:p>
                      <a:pPr algn="ctr"/>
                      <a:r>
                        <a:rPr lang="ru-RU" sz="1000" b="1" dirty="0">
                          <a:solidFill>
                            <a:schemeClr val="tx1"/>
                          </a:solidFill>
                        </a:rPr>
                        <a:t>Должность</a:t>
                      </a:r>
                    </a:p>
                  </a:txBody>
                  <a:tcPr marL="91460" marR="91460"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Функция</a:t>
                      </a:r>
                    </a:p>
                  </a:txBody>
                  <a:tcPr marL="91460" marR="91460" marT="45721" marB="45721" anchor="ctr"/>
                </a:tc>
                <a:extLst>
                  <a:ext uri="{0D108BD9-81ED-4DB2-BD59-A6C34878D82A}">
                    <a16:rowId xmlns:a16="http://schemas.microsoft.com/office/drawing/2014/main" val="10000"/>
                  </a:ext>
                </a:extLst>
              </a:tr>
              <a:tr h="724429">
                <a:tc>
                  <a:txBody>
                    <a:bodyPr/>
                    <a:lstStyle/>
                    <a:p>
                      <a:pPr algn="ctr"/>
                      <a:r>
                        <a:rPr lang="ru-RU" sz="1000" b="1" dirty="0">
                          <a:solidFill>
                            <a:schemeClr val="tx1"/>
                          </a:solidFill>
                        </a:rPr>
                        <a:t>Интерес</a:t>
                      </a:r>
                    </a:p>
                  </a:txBody>
                  <a:tcPr marL="91460" marR="91460" marT="45721" marB="45721" anchor="ctr"/>
                </a:tc>
                <a:tc>
                  <a:txBody>
                    <a:bodyPr/>
                    <a:lstStyle/>
                    <a:p>
                      <a:pPr algn="ct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Ожидания от работы</a:t>
                      </a:r>
                    </a:p>
                  </a:txBody>
                  <a:tcPr marL="91460" marR="91460" marT="45721" marB="45721" anchor="ctr"/>
                </a:tc>
                <a:extLst>
                  <a:ext uri="{0D108BD9-81ED-4DB2-BD59-A6C34878D82A}">
                    <a16:rowId xmlns:a16="http://schemas.microsoft.com/office/drawing/2014/main" val="10001"/>
                  </a:ext>
                </a:extLst>
              </a:tr>
              <a:tr h="72442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Лояльность</a:t>
                      </a:r>
                    </a:p>
                  </a:txBody>
                  <a:tcPr marL="91460" marR="91460" marT="45721" marB="45721" anchor="ctr"/>
                </a:tc>
                <a:tc>
                  <a:txBody>
                    <a:bodyPr/>
                    <a:lstStyle/>
                    <a:p>
                      <a:pPr algn="ctr"/>
                      <a:r>
                        <a:rPr lang="ru-RU" sz="1000" b="1" dirty="0">
                          <a:solidFill>
                            <a:schemeClr val="tx1"/>
                          </a:solidFill>
                        </a:rPr>
                        <a:t>Связи</a:t>
                      </a:r>
                    </a:p>
                  </a:txBody>
                  <a:tcPr marL="91460" marR="91460" marT="45721" marB="45721" anchor="ctr"/>
                </a:tc>
                <a:extLst>
                  <a:ext uri="{0D108BD9-81ED-4DB2-BD59-A6C34878D82A}">
                    <a16:rowId xmlns:a16="http://schemas.microsoft.com/office/drawing/2014/main" val="1000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034294725"/>
              </p:ext>
            </p:extLst>
          </p:nvPr>
        </p:nvGraphicFramePr>
        <p:xfrm>
          <a:off x="5312247" y="943516"/>
          <a:ext cx="2711451" cy="2173287"/>
        </p:xfrm>
        <a:graphic>
          <a:graphicData uri="http://schemas.openxmlformats.org/drawingml/2006/table">
            <a:tbl>
              <a:tblPr firstRow="1" bandRow="1">
                <a:tableStyleId>{21E4AEA4-8DFA-4A89-87EB-49C32662AFE0}</a:tableStyleId>
              </a:tblPr>
              <a:tblGrid>
                <a:gridCol w="1015788">
                  <a:extLst>
                    <a:ext uri="{9D8B030D-6E8A-4147-A177-3AD203B41FA5}">
                      <a16:colId xmlns:a16="http://schemas.microsoft.com/office/drawing/2014/main" val="20000"/>
                    </a:ext>
                  </a:extLst>
                </a:gridCol>
                <a:gridCol w="791846">
                  <a:extLst>
                    <a:ext uri="{9D8B030D-6E8A-4147-A177-3AD203B41FA5}">
                      <a16:colId xmlns:a16="http://schemas.microsoft.com/office/drawing/2014/main" val="20001"/>
                    </a:ext>
                  </a:extLst>
                </a:gridCol>
                <a:gridCol w="903817">
                  <a:extLst>
                    <a:ext uri="{9D8B030D-6E8A-4147-A177-3AD203B41FA5}">
                      <a16:colId xmlns:a16="http://schemas.microsoft.com/office/drawing/2014/main" val="20002"/>
                    </a:ext>
                  </a:extLst>
                </a:gridCol>
              </a:tblGrid>
              <a:tr h="724429">
                <a:tc>
                  <a:txBody>
                    <a:bodyPr/>
                    <a:lstStyle/>
                    <a:p>
                      <a:pPr algn="ctr"/>
                      <a:r>
                        <a:rPr lang="ru-RU" sz="1000" b="1" dirty="0">
                          <a:solidFill>
                            <a:schemeClr val="tx1"/>
                          </a:solidFill>
                        </a:rPr>
                        <a:t>Должность</a:t>
                      </a:r>
                    </a:p>
                  </a:txBody>
                  <a:tcPr marL="91406" marR="91406"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Функция</a:t>
                      </a:r>
                    </a:p>
                  </a:txBody>
                  <a:tcPr marL="91406" marR="91406" marT="45721" marB="45721" anchor="ctr"/>
                </a:tc>
                <a:extLst>
                  <a:ext uri="{0D108BD9-81ED-4DB2-BD59-A6C34878D82A}">
                    <a16:rowId xmlns:a16="http://schemas.microsoft.com/office/drawing/2014/main" val="10000"/>
                  </a:ext>
                </a:extLst>
              </a:tr>
              <a:tr h="724429">
                <a:tc>
                  <a:txBody>
                    <a:bodyPr/>
                    <a:lstStyle/>
                    <a:p>
                      <a:pPr algn="ctr"/>
                      <a:r>
                        <a:rPr lang="ru-RU" sz="1000" b="1" dirty="0">
                          <a:solidFill>
                            <a:schemeClr val="tx1"/>
                          </a:solidFill>
                        </a:rPr>
                        <a:t>Интерес</a:t>
                      </a:r>
                    </a:p>
                  </a:txBody>
                  <a:tcPr marL="91406" marR="91406" marT="45721" marB="45721" anchor="ctr"/>
                </a:tc>
                <a:tc>
                  <a:txBody>
                    <a:bodyPr/>
                    <a:lstStyle/>
                    <a:p>
                      <a:pPr algn="ct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Ожидания от работы</a:t>
                      </a:r>
                    </a:p>
                  </a:txBody>
                  <a:tcPr marL="91406" marR="91406" marT="45721" marB="45721" anchor="ctr"/>
                </a:tc>
                <a:extLst>
                  <a:ext uri="{0D108BD9-81ED-4DB2-BD59-A6C34878D82A}">
                    <a16:rowId xmlns:a16="http://schemas.microsoft.com/office/drawing/2014/main" val="10001"/>
                  </a:ext>
                </a:extLst>
              </a:tr>
              <a:tr h="72442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Лояльность</a:t>
                      </a:r>
                    </a:p>
                  </a:txBody>
                  <a:tcPr marL="91406" marR="91406" marT="45721" marB="45721" anchor="ctr"/>
                </a:tc>
                <a:tc>
                  <a:txBody>
                    <a:bodyPr/>
                    <a:lstStyle/>
                    <a:p>
                      <a:pPr algn="ctr"/>
                      <a:r>
                        <a:rPr lang="ru-RU" sz="1000" b="1" dirty="0">
                          <a:solidFill>
                            <a:schemeClr val="tx1"/>
                          </a:solidFill>
                        </a:rPr>
                        <a:t>Связи</a:t>
                      </a:r>
                    </a:p>
                  </a:txBody>
                  <a:tcPr marL="91406" marR="91406" marT="45721" marB="45721" anchor="ctr"/>
                </a:tc>
                <a:extLst>
                  <a:ext uri="{0D108BD9-81ED-4DB2-BD59-A6C34878D82A}">
                    <a16:rowId xmlns:a16="http://schemas.microsoft.com/office/drawing/2014/main" val="10002"/>
                  </a:ext>
                </a:extLst>
              </a:tr>
            </a:tbl>
          </a:graphicData>
        </a:graphic>
      </p:graphicFrame>
      <p:cxnSp>
        <p:nvCxnSpPr>
          <p:cNvPr id="94282" name="Прямая соединительная линия 7"/>
          <p:cNvCxnSpPr>
            <a:cxnSpLocks noChangeShapeType="1"/>
            <a:stCxn id="6" idx="3"/>
            <a:endCxn id="3" idx="0"/>
          </p:cNvCxnSpPr>
          <p:nvPr/>
        </p:nvCxnSpPr>
        <p:spPr bwMode="auto">
          <a:xfrm>
            <a:off x="4104992" y="3605556"/>
            <a:ext cx="1912787" cy="579437"/>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cxnSp>
        <p:nvCxnSpPr>
          <p:cNvPr id="94283" name="Прямая соединительная линия 8"/>
          <p:cNvCxnSpPr>
            <a:cxnSpLocks noChangeShapeType="1"/>
            <a:stCxn id="6" idx="0"/>
            <a:endCxn id="5" idx="1"/>
          </p:cNvCxnSpPr>
          <p:nvPr/>
        </p:nvCxnSpPr>
        <p:spPr bwMode="auto">
          <a:xfrm flipV="1">
            <a:off x="2687802" y="2030159"/>
            <a:ext cx="2624445" cy="488754"/>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cxnSp>
        <p:nvCxnSpPr>
          <p:cNvPr id="94284" name="Прямая соединительная линия 9"/>
          <p:cNvCxnSpPr>
            <a:cxnSpLocks noChangeShapeType="1"/>
            <a:stCxn id="5" idx="2"/>
            <a:endCxn id="4" idx="0"/>
          </p:cNvCxnSpPr>
          <p:nvPr/>
        </p:nvCxnSpPr>
        <p:spPr bwMode="auto">
          <a:xfrm>
            <a:off x="6667972" y="3116803"/>
            <a:ext cx="2916541" cy="488754"/>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cxnSp>
        <p:nvCxnSpPr>
          <p:cNvPr id="94285" name="Прямая соединительная линия 10"/>
          <p:cNvCxnSpPr>
            <a:cxnSpLocks noChangeShapeType="1"/>
            <a:stCxn id="5" idx="2"/>
            <a:endCxn id="3" idx="0"/>
          </p:cNvCxnSpPr>
          <p:nvPr/>
        </p:nvCxnSpPr>
        <p:spPr bwMode="auto">
          <a:xfrm flipH="1">
            <a:off x="6017779" y="3116803"/>
            <a:ext cx="650193" cy="1068190"/>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sp>
        <p:nvSpPr>
          <p:cNvPr id="31" name="Text Box 21"/>
          <p:cNvSpPr txBox="1">
            <a:spLocks noChangeArrowheads="1"/>
          </p:cNvSpPr>
          <p:nvPr/>
        </p:nvSpPr>
        <p:spPr bwMode="auto">
          <a:xfrm>
            <a:off x="9030846" y="543339"/>
            <a:ext cx="2911258" cy="369332"/>
          </a:xfrm>
          <a:prstGeom prst="rect">
            <a:avLst/>
          </a:prstGeom>
          <a:noFill/>
          <a:ln w="9525">
            <a:noFill/>
            <a:miter lim="800000"/>
            <a:headEnd type="none" w="sm" len="sm"/>
            <a:tailEnd type="none" w="sm" len="sm"/>
          </a:ln>
        </p:spPr>
        <p:txBody>
          <a:bodyPr wrap="square" lIns="0" tIns="0" rIns="0" bIns="0">
            <a:spAutoFit/>
          </a:bodyPr>
          <a:lstStyle/>
          <a:p>
            <a:pPr algn="r" defTabSz="762000">
              <a:defRPr/>
            </a:pPr>
            <a:r>
              <a:rPr lang="ru-RU" sz="2400" dirty="0">
                <a:solidFill>
                  <a:schemeClr val="accent3">
                    <a:lumMod val="75000"/>
                  </a:schemeClr>
                </a:solidFill>
              </a:rPr>
              <a:t>Структура ГВПР</a:t>
            </a:r>
            <a:endParaRPr lang="en-GB" sz="2400" dirty="0">
              <a:solidFill>
                <a:schemeClr val="accent3">
                  <a:lumMod val="75000"/>
                </a:schemeClr>
              </a:solidFill>
            </a:endParaRPr>
          </a:p>
        </p:txBody>
      </p:sp>
      <p:sp>
        <p:nvSpPr>
          <p:cNvPr id="94288" name="Номер слайда 1"/>
          <p:cNvSpPr>
            <a:spLocks noGrp="1"/>
          </p:cNvSpPr>
          <p:nvPr>
            <p:ph type="sldNum" sz="quarter" idx="4294967295"/>
          </p:nvPr>
        </p:nvSpPr>
        <p:spPr bwMode="auto">
          <a:xfrm>
            <a:off x="10947490" y="6358280"/>
            <a:ext cx="97449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a:fld id="{3E4A8AEF-F2E1-4FBE-B4A4-0BF96CB9FC00}" type="slidenum">
              <a:rPr lang="ru-RU" altLang="ru-RU" sz="1600">
                <a:solidFill>
                  <a:schemeClr val="accent6">
                    <a:lumMod val="40000"/>
                    <a:lumOff val="60000"/>
                  </a:schemeClr>
                </a:solidFill>
              </a:rPr>
              <a:pPr algn="ctr"/>
              <a:t>22</a:t>
            </a:fld>
            <a:endParaRPr lang="ru-RU" altLang="ru-RU" sz="1600" dirty="0">
              <a:solidFill>
                <a:schemeClr val="accent6">
                  <a:lumMod val="40000"/>
                  <a:lumOff val="60000"/>
                </a:schemeClr>
              </a:solidFill>
            </a:endParaRPr>
          </a:p>
        </p:txBody>
      </p:sp>
      <p:sp>
        <p:nvSpPr>
          <p:cNvPr id="13" name="Text Box 2">
            <a:extLst>
              <a:ext uri="{FF2B5EF4-FFF2-40B4-BE49-F238E27FC236}">
                <a16:creationId xmlns:a16="http://schemas.microsoft.com/office/drawing/2014/main" id="{910BC24F-7F93-4926-ABAC-52B8695979D4}"/>
              </a:ext>
            </a:extLst>
          </p:cNvPr>
          <p:cNvSpPr txBox="1">
            <a:spLocks noChangeArrowheads="1"/>
          </p:cNvSpPr>
          <p:nvPr/>
        </p:nvSpPr>
        <p:spPr bwMode="auto">
          <a:xfrm>
            <a:off x="674745" y="394463"/>
            <a:ext cx="7566025" cy="523220"/>
          </a:xfrm>
          <a:prstGeom prst="rect">
            <a:avLst/>
          </a:prstGeom>
          <a:noFill/>
          <a:ln w="9525">
            <a:noFill/>
            <a:miter lim="800000"/>
            <a:headEnd/>
            <a:tailEnd/>
          </a:ln>
        </p:spPr>
        <p:txBody>
          <a:bodyPr>
            <a:spAutoFit/>
          </a:bodyPr>
          <a:lstStyle/>
          <a:p>
            <a:pPr eaLnBrk="1" hangingPunct="1">
              <a:defRPr/>
            </a:pPr>
            <a:r>
              <a:rPr lang="ru-RU" sz="2800" b="1" dirty="0">
                <a:solidFill>
                  <a:schemeClr val="accent3">
                    <a:lumMod val="75000"/>
                  </a:schemeClr>
                </a:solidFill>
                <a:latin typeface="+mn-lt"/>
                <a:ea typeface="Osaka"/>
              </a:rPr>
              <a:t>Группа, влияющая на принятие решения</a:t>
            </a:r>
            <a:endParaRPr lang="en-US" sz="2800" b="1" dirty="0">
              <a:solidFill>
                <a:schemeClr val="accent3">
                  <a:lumMod val="75000"/>
                </a:schemeClr>
              </a:solidFill>
              <a:latin typeface="+mn-lt"/>
              <a:ea typeface="Osaka"/>
            </a:endParaRPr>
          </a:p>
        </p:txBody>
      </p:sp>
      <p:pic>
        <p:nvPicPr>
          <p:cNvPr id="14" name="Рисунок 13" descr="Пользователь">
            <a:extLst>
              <a:ext uri="{FF2B5EF4-FFF2-40B4-BE49-F238E27FC236}">
                <a16:creationId xmlns:a16="http://schemas.microsoft.com/office/drawing/2014/main" id="{6549AB69-348A-4F6C-BDC8-150A493421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4029" y="3588060"/>
            <a:ext cx="914400" cy="914400"/>
          </a:xfrm>
          <a:prstGeom prst="rect">
            <a:avLst/>
          </a:prstGeom>
        </p:spPr>
      </p:pic>
      <p:pic>
        <p:nvPicPr>
          <p:cNvPr id="15" name="Рисунок 14" descr="Пользователь">
            <a:extLst>
              <a:ext uri="{FF2B5EF4-FFF2-40B4-BE49-F238E27FC236}">
                <a16:creationId xmlns:a16="http://schemas.microsoft.com/office/drawing/2014/main" id="{1687B42E-9CA4-4D0F-914A-ED72BF8B8E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0602" y="1817336"/>
            <a:ext cx="914400" cy="914400"/>
          </a:xfrm>
          <a:prstGeom prst="rect">
            <a:avLst/>
          </a:prstGeom>
        </p:spPr>
      </p:pic>
      <p:pic>
        <p:nvPicPr>
          <p:cNvPr id="16" name="Рисунок 15" descr="Пользователь">
            <a:extLst>
              <a:ext uri="{FF2B5EF4-FFF2-40B4-BE49-F238E27FC236}">
                <a16:creationId xmlns:a16="http://schemas.microsoft.com/office/drawing/2014/main" id="{A5E52F84-5062-401B-832C-C9F6FEF661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953" y="2980874"/>
            <a:ext cx="914400" cy="914400"/>
          </a:xfrm>
          <a:prstGeom prst="rect">
            <a:avLst/>
          </a:prstGeom>
        </p:spPr>
      </p:pic>
      <p:pic>
        <p:nvPicPr>
          <p:cNvPr id="17" name="Рисунок 16" descr="Пользователь">
            <a:extLst>
              <a:ext uri="{FF2B5EF4-FFF2-40B4-BE49-F238E27FC236}">
                <a16:creationId xmlns:a16="http://schemas.microsoft.com/office/drawing/2014/main" id="{EFC1FBCA-5A73-4A65-9ED7-151B7A64DE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7943" y="342577"/>
            <a:ext cx="914400" cy="914400"/>
          </a:xfrm>
          <a:prstGeom prst="rect">
            <a:avLst/>
          </a:prstGeom>
        </p:spPr>
      </p:pic>
    </p:spTree>
    <p:extLst>
      <p:ext uri="{BB962C8B-B14F-4D97-AF65-F5344CB8AC3E}">
        <p14:creationId xmlns:p14="http://schemas.microsoft.com/office/powerpoint/2010/main" val="128968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2236E2A-2FCA-4B4F-BA2D-29311E891482}"/>
              </a:ext>
            </a:extLst>
          </p:cNvPr>
          <p:cNvSpPr>
            <a:spLocks noGrp="1"/>
          </p:cNvSpPr>
          <p:nvPr>
            <p:ph type="sldNum" sz="quarter" idx="12"/>
          </p:nvPr>
        </p:nvSpPr>
        <p:spPr/>
        <p:txBody>
          <a:bodyPr/>
          <a:lstStyle/>
          <a:p>
            <a:fld id="{4EE444BA-AC1F-48D0-B55E-3C1E401EBD1C}" type="slidenum">
              <a:rPr lang="ru-RU" smtClean="0"/>
              <a:pPr/>
              <a:t>23</a:t>
            </a:fld>
            <a:endParaRPr lang="ru-RU" dirty="0"/>
          </a:p>
        </p:txBody>
      </p:sp>
      <p:sp>
        <p:nvSpPr>
          <p:cNvPr id="6" name="Прямоугольник 5">
            <a:extLst>
              <a:ext uri="{FF2B5EF4-FFF2-40B4-BE49-F238E27FC236}">
                <a16:creationId xmlns:a16="http://schemas.microsoft.com/office/drawing/2014/main" id="{21E48811-D432-4241-B6E1-497A6166B20B}"/>
              </a:ext>
            </a:extLst>
          </p:cNvPr>
          <p:cNvSpPr/>
          <p:nvPr/>
        </p:nvSpPr>
        <p:spPr>
          <a:xfrm>
            <a:off x="6905081" y="4246739"/>
            <a:ext cx="2180492" cy="50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3">
                    <a:lumMod val="75000"/>
                  </a:schemeClr>
                </a:solidFill>
              </a:rPr>
              <a:t>Должность</a:t>
            </a:r>
          </a:p>
        </p:txBody>
      </p:sp>
      <p:pic>
        <p:nvPicPr>
          <p:cNvPr id="13" name="Рисунок 12" descr="Пользователь">
            <a:extLst>
              <a:ext uri="{FF2B5EF4-FFF2-40B4-BE49-F238E27FC236}">
                <a16:creationId xmlns:a16="http://schemas.microsoft.com/office/drawing/2014/main" id="{A5C1F91E-2ED2-4BDE-A7B8-F49A6FA65D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4938" y="256480"/>
            <a:ext cx="914400" cy="914400"/>
          </a:xfrm>
          <a:prstGeom prst="rect">
            <a:avLst/>
          </a:prstGeom>
        </p:spPr>
      </p:pic>
      <p:pic>
        <p:nvPicPr>
          <p:cNvPr id="14" name="Рисунок 13" descr="Пользователь">
            <a:extLst>
              <a:ext uri="{FF2B5EF4-FFF2-40B4-BE49-F238E27FC236}">
                <a16:creationId xmlns:a16="http://schemas.microsoft.com/office/drawing/2014/main" id="{00D2ACAD-E277-4F04-B544-5A9B43CD99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4159" y="304800"/>
            <a:ext cx="914400" cy="914400"/>
          </a:xfrm>
          <a:prstGeom prst="rect">
            <a:avLst/>
          </a:prstGeom>
        </p:spPr>
      </p:pic>
      <p:pic>
        <p:nvPicPr>
          <p:cNvPr id="23" name="Рисунок 22" descr="Пользователь">
            <a:extLst>
              <a:ext uri="{FF2B5EF4-FFF2-40B4-BE49-F238E27FC236}">
                <a16:creationId xmlns:a16="http://schemas.microsoft.com/office/drawing/2014/main" id="{01480B75-C7A4-4578-B95E-308BF559C8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6856" y="2932938"/>
            <a:ext cx="914400" cy="914400"/>
          </a:xfrm>
          <a:prstGeom prst="rect">
            <a:avLst/>
          </a:prstGeom>
        </p:spPr>
      </p:pic>
      <p:pic>
        <p:nvPicPr>
          <p:cNvPr id="25" name="Рисунок 24" descr="Пользователь">
            <a:extLst>
              <a:ext uri="{FF2B5EF4-FFF2-40B4-BE49-F238E27FC236}">
                <a16:creationId xmlns:a16="http://schemas.microsoft.com/office/drawing/2014/main" id="{83DA6892-73B4-4B2E-9437-BF001B18CE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1165" y="3471338"/>
            <a:ext cx="914400" cy="914400"/>
          </a:xfrm>
          <a:prstGeom prst="rect">
            <a:avLst/>
          </a:prstGeom>
        </p:spPr>
      </p:pic>
      <p:graphicFrame>
        <p:nvGraphicFramePr>
          <p:cNvPr id="3" name="Таблица 2">
            <a:extLst>
              <a:ext uri="{FF2B5EF4-FFF2-40B4-BE49-F238E27FC236}">
                <a16:creationId xmlns:a16="http://schemas.microsoft.com/office/drawing/2014/main" id="{FF90BAFD-E444-4A7A-9785-4E59E420D749}"/>
              </a:ext>
            </a:extLst>
          </p:cNvPr>
          <p:cNvGraphicFramePr>
            <a:graphicFrameLocks noGrp="1"/>
          </p:cNvGraphicFramePr>
          <p:nvPr/>
        </p:nvGraphicFramePr>
        <p:xfrm>
          <a:off x="178115" y="3355526"/>
          <a:ext cx="2739158" cy="2501096"/>
        </p:xfrm>
        <a:graphic>
          <a:graphicData uri="http://schemas.openxmlformats.org/drawingml/2006/table">
            <a:tbl>
              <a:tblPr firstRow="1" bandRow="1">
                <a:tableStyleId>{E8034E78-7F5D-4C2E-B375-FC64B27BC917}</a:tableStyleId>
              </a:tblPr>
              <a:tblGrid>
                <a:gridCol w="1455678">
                  <a:extLst>
                    <a:ext uri="{9D8B030D-6E8A-4147-A177-3AD203B41FA5}">
                      <a16:colId xmlns:a16="http://schemas.microsoft.com/office/drawing/2014/main" val="395177105"/>
                    </a:ext>
                  </a:extLst>
                </a:gridCol>
                <a:gridCol w="1283480">
                  <a:extLst>
                    <a:ext uri="{9D8B030D-6E8A-4147-A177-3AD203B41FA5}">
                      <a16:colId xmlns:a16="http://schemas.microsoft.com/office/drawing/2014/main" val="754563306"/>
                    </a:ext>
                  </a:extLst>
                </a:gridCol>
              </a:tblGrid>
              <a:tr h="282374">
                <a:tc>
                  <a:txBody>
                    <a:bodyPr/>
                    <a:lstStyle/>
                    <a:p>
                      <a:pPr algn="ctr"/>
                      <a:r>
                        <a:rPr lang="ru-RU" sz="1200" dirty="0">
                          <a:solidFill>
                            <a:schemeClr val="bg1"/>
                          </a:solidFill>
                        </a:rPr>
                        <a:t>Пункты</a:t>
                      </a:r>
                    </a:p>
                  </a:txBody>
                  <a:tcPr/>
                </a:tc>
                <a:tc>
                  <a:txBody>
                    <a:bodyPr/>
                    <a:lstStyle/>
                    <a:p>
                      <a:pPr algn="ctr"/>
                      <a:r>
                        <a:rPr lang="ru-RU" sz="1200" dirty="0">
                          <a:solidFill>
                            <a:schemeClr val="bg1"/>
                          </a:solidFill>
                        </a:rPr>
                        <a:t>Характеристики</a:t>
                      </a:r>
                    </a:p>
                  </a:txBody>
                  <a:tcPr/>
                </a:tc>
                <a:extLst>
                  <a:ext uri="{0D108BD9-81ED-4DB2-BD59-A6C34878D82A}">
                    <a16:rowId xmlns:a16="http://schemas.microsoft.com/office/drawing/2014/main" val="265791555"/>
                  </a:ext>
                </a:extLst>
              </a:tr>
              <a:tr h="282374">
                <a:tc>
                  <a:txBody>
                    <a:bodyPr/>
                    <a:lstStyle/>
                    <a:p>
                      <a:r>
                        <a:rPr lang="ru-RU" sz="1200" dirty="0">
                          <a:solidFill>
                            <a:schemeClr val="tx1"/>
                          </a:solidFill>
                        </a:rPr>
                        <a:t>Власть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1186701862"/>
                  </a:ext>
                </a:extLst>
              </a:tr>
              <a:tr h="282374">
                <a:tc>
                  <a:txBody>
                    <a:bodyPr/>
                    <a:lstStyle/>
                    <a:p>
                      <a:r>
                        <a:rPr lang="en-US" sz="1200" dirty="0">
                          <a:solidFill>
                            <a:schemeClr val="tx1"/>
                          </a:solidFill>
                        </a:rPr>
                        <a:t>KPI</a:t>
                      </a:r>
                      <a:r>
                        <a:rPr lang="ru-RU" sz="1200" dirty="0">
                          <a:solidFill>
                            <a:schemeClr val="tx1"/>
                          </a:solidFill>
                        </a:rPr>
                        <a:t> и требования</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616747241"/>
                  </a:ext>
                </a:extLst>
              </a:tr>
              <a:tr h="394549">
                <a:tc>
                  <a:txBody>
                    <a:bodyPr/>
                    <a:lstStyle/>
                    <a:p>
                      <a:r>
                        <a:rPr lang="ru-RU" sz="1200" dirty="0">
                          <a:solidFill>
                            <a:schemeClr val="tx1"/>
                          </a:solidFill>
                        </a:rPr>
                        <a:t>Личные приоритеты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434538055"/>
                  </a:ext>
                </a:extLst>
              </a:tr>
              <a:tr h="394549">
                <a:tc>
                  <a:txBody>
                    <a:bodyPr/>
                    <a:lstStyle/>
                    <a:p>
                      <a:r>
                        <a:rPr lang="ru-RU" sz="1200" dirty="0">
                          <a:solidFill>
                            <a:schemeClr val="tx1"/>
                          </a:solidFill>
                        </a:rPr>
                        <a:t>Ожидания от работы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592869186"/>
                  </a:ext>
                </a:extLst>
              </a:tr>
              <a:tr h="394549">
                <a:tc>
                  <a:txBody>
                    <a:bodyPr/>
                    <a:lstStyle/>
                    <a:p>
                      <a:r>
                        <a:rPr lang="ru-RU" sz="1200" dirty="0">
                          <a:solidFill>
                            <a:schemeClr val="tx1"/>
                          </a:solidFill>
                        </a:rPr>
                        <a:t>Неформальное влияние</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92749704"/>
                  </a:ext>
                </a:extLst>
              </a:tr>
              <a:tr h="282374">
                <a:tc>
                  <a:txBody>
                    <a:bodyPr/>
                    <a:lstStyle/>
                    <a:p>
                      <a:r>
                        <a:rPr lang="ru-RU" sz="1200" dirty="0">
                          <a:solidFill>
                            <a:schemeClr val="tx1"/>
                          </a:solidFill>
                        </a:rPr>
                        <a:t>Лояльность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601773134"/>
                  </a:ext>
                </a:extLst>
              </a:tr>
            </a:tbl>
          </a:graphicData>
        </a:graphic>
      </p:graphicFrame>
      <p:graphicFrame>
        <p:nvGraphicFramePr>
          <p:cNvPr id="35" name="Таблица 34">
            <a:extLst>
              <a:ext uri="{FF2B5EF4-FFF2-40B4-BE49-F238E27FC236}">
                <a16:creationId xmlns:a16="http://schemas.microsoft.com/office/drawing/2014/main" id="{195835B3-DE3C-4ACD-8A72-9B05D16B8A62}"/>
              </a:ext>
            </a:extLst>
          </p:cNvPr>
          <p:cNvGraphicFramePr>
            <a:graphicFrameLocks noGrp="1"/>
          </p:cNvGraphicFramePr>
          <p:nvPr>
            <p:extLst>
              <p:ext uri="{D42A27DB-BD31-4B8C-83A1-F6EECF244321}">
                <p14:modId xmlns:p14="http://schemas.microsoft.com/office/powerpoint/2010/main" val="1064458670"/>
              </p:ext>
            </p:extLst>
          </p:nvPr>
        </p:nvGraphicFramePr>
        <p:xfrm>
          <a:off x="1092098" y="100908"/>
          <a:ext cx="2739158" cy="2501096"/>
        </p:xfrm>
        <a:graphic>
          <a:graphicData uri="http://schemas.openxmlformats.org/drawingml/2006/table">
            <a:tbl>
              <a:tblPr firstRow="1" bandRow="1">
                <a:tableStyleId>{E8034E78-7F5D-4C2E-B375-FC64B27BC917}</a:tableStyleId>
              </a:tblPr>
              <a:tblGrid>
                <a:gridCol w="1455678">
                  <a:extLst>
                    <a:ext uri="{9D8B030D-6E8A-4147-A177-3AD203B41FA5}">
                      <a16:colId xmlns:a16="http://schemas.microsoft.com/office/drawing/2014/main" val="395177105"/>
                    </a:ext>
                  </a:extLst>
                </a:gridCol>
                <a:gridCol w="1283480">
                  <a:extLst>
                    <a:ext uri="{9D8B030D-6E8A-4147-A177-3AD203B41FA5}">
                      <a16:colId xmlns:a16="http://schemas.microsoft.com/office/drawing/2014/main" val="754563306"/>
                    </a:ext>
                  </a:extLst>
                </a:gridCol>
              </a:tblGrid>
              <a:tr h="282374">
                <a:tc>
                  <a:txBody>
                    <a:bodyPr/>
                    <a:lstStyle/>
                    <a:p>
                      <a:pPr algn="ctr"/>
                      <a:r>
                        <a:rPr lang="ru-RU" sz="1200" dirty="0">
                          <a:solidFill>
                            <a:schemeClr val="bg1"/>
                          </a:solidFill>
                        </a:rPr>
                        <a:t>Пункты</a:t>
                      </a:r>
                    </a:p>
                  </a:txBody>
                  <a:tcPr/>
                </a:tc>
                <a:tc>
                  <a:txBody>
                    <a:bodyPr/>
                    <a:lstStyle/>
                    <a:p>
                      <a:pPr algn="ctr"/>
                      <a:r>
                        <a:rPr lang="ru-RU" sz="1200" dirty="0">
                          <a:solidFill>
                            <a:schemeClr val="bg1"/>
                          </a:solidFill>
                        </a:rPr>
                        <a:t>Характеристики</a:t>
                      </a:r>
                    </a:p>
                  </a:txBody>
                  <a:tcPr/>
                </a:tc>
                <a:extLst>
                  <a:ext uri="{0D108BD9-81ED-4DB2-BD59-A6C34878D82A}">
                    <a16:rowId xmlns:a16="http://schemas.microsoft.com/office/drawing/2014/main" val="265791555"/>
                  </a:ext>
                </a:extLst>
              </a:tr>
              <a:tr h="282374">
                <a:tc>
                  <a:txBody>
                    <a:bodyPr/>
                    <a:lstStyle/>
                    <a:p>
                      <a:r>
                        <a:rPr lang="ru-RU" sz="1200" dirty="0">
                          <a:solidFill>
                            <a:schemeClr val="tx1"/>
                          </a:solidFill>
                        </a:rPr>
                        <a:t>Власть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1186701862"/>
                  </a:ext>
                </a:extLst>
              </a:tr>
              <a:tr h="282374">
                <a:tc>
                  <a:txBody>
                    <a:bodyPr/>
                    <a:lstStyle/>
                    <a:p>
                      <a:r>
                        <a:rPr lang="en-US" sz="1200" dirty="0">
                          <a:solidFill>
                            <a:schemeClr val="tx1"/>
                          </a:solidFill>
                        </a:rPr>
                        <a:t>KPI</a:t>
                      </a:r>
                      <a:r>
                        <a:rPr lang="ru-RU" sz="1200" dirty="0">
                          <a:solidFill>
                            <a:schemeClr val="tx1"/>
                          </a:solidFill>
                        </a:rPr>
                        <a:t> и требования</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616747241"/>
                  </a:ext>
                </a:extLst>
              </a:tr>
              <a:tr h="394549">
                <a:tc>
                  <a:txBody>
                    <a:bodyPr/>
                    <a:lstStyle/>
                    <a:p>
                      <a:r>
                        <a:rPr lang="ru-RU" sz="1200" dirty="0">
                          <a:solidFill>
                            <a:schemeClr val="tx1"/>
                          </a:solidFill>
                        </a:rPr>
                        <a:t>Личные приоритеты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434538055"/>
                  </a:ext>
                </a:extLst>
              </a:tr>
              <a:tr h="394549">
                <a:tc>
                  <a:txBody>
                    <a:bodyPr/>
                    <a:lstStyle/>
                    <a:p>
                      <a:r>
                        <a:rPr lang="ru-RU" sz="1200" dirty="0">
                          <a:solidFill>
                            <a:schemeClr val="tx1"/>
                          </a:solidFill>
                        </a:rPr>
                        <a:t>Ожидания от работы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592869186"/>
                  </a:ext>
                </a:extLst>
              </a:tr>
              <a:tr h="394549">
                <a:tc>
                  <a:txBody>
                    <a:bodyPr/>
                    <a:lstStyle/>
                    <a:p>
                      <a:r>
                        <a:rPr lang="ru-RU" sz="1200" dirty="0">
                          <a:solidFill>
                            <a:schemeClr val="tx1"/>
                          </a:solidFill>
                        </a:rPr>
                        <a:t>Неформальное влияние</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92749704"/>
                  </a:ext>
                </a:extLst>
              </a:tr>
              <a:tr h="282374">
                <a:tc>
                  <a:txBody>
                    <a:bodyPr/>
                    <a:lstStyle/>
                    <a:p>
                      <a:r>
                        <a:rPr lang="ru-RU" sz="1200" dirty="0">
                          <a:solidFill>
                            <a:schemeClr val="tx1"/>
                          </a:solidFill>
                        </a:rPr>
                        <a:t>Лояльность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601773134"/>
                  </a:ext>
                </a:extLst>
              </a:tr>
            </a:tbl>
          </a:graphicData>
        </a:graphic>
      </p:graphicFrame>
      <p:graphicFrame>
        <p:nvGraphicFramePr>
          <p:cNvPr id="36" name="Таблица 35">
            <a:extLst>
              <a:ext uri="{FF2B5EF4-FFF2-40B4-BE49-F238E27FC236}">
                <a16:creationId xmlns:a16="http://schemas.microsoft.com/office/drawing/2014/main" id="{5B3C232B-4C3F-4223-BD3C-1D91DCC8E472}"/>
              </a:ext>
            </a:extLst>
          </p:cNvPr>
          <p:cNvGraphicFramePr>
            <a:graphicFrameLocks noGrp="1"/>
          </p:cNvGraphicFramePr>
          <p:nvPr>
            <p:extLst>
              <p:ext uri="{D42A27DB-BD31-4B8C-83A1-F6EECF244321}">
                <p14:modId xmlns:p14="http://schemas.microsoft.com/office/powerpoint/2010/main" val="1754937477"/>
              </p:ext>
            </p:extLst>
          </p:nvPr>
        </p:nvGraphicFramePr>
        <p:xfrm>
          <a:off x="4286435" y="3847338"/>
          <a:ext cx="2739158" cy="2501096"/>
        </p:xfrm>
        <a:graphic>
          <a:graphicData uri="http://schemas.openxmlformats.org/drawingml/2006/table">
            <a:tbl>
              <a:tblPr firstRow="1" bandRow="1">
                <a:tableStyleId>{E8034E78-7F5D-4C2E-B375-FC64B27BC917}</a:tableStyleId>
              </a:tblPr>
              <a:tblGrid>
                <a:gridCol w="1455678">
                  <a:extLst>
                    <a:ext uri="{9D8B030D-6E8A-4147-A177-3AD203B41FA5}">
                      <a16:colId xmlns:a16="http://schemas.microsoft.com/office/drawing/2014/main" val="395177105"/>
                    </a:ext>
                  </a:extLst>
                </a:gridCol>
                <a:gridCol w="1283480">
                  <a:extLst>
                    <a:ext uri="{9D8B030D-6E8A-4147-A177-3AD203B41FA5}">
                      <a16:colId xmlns:a16="http://schemas.microsoft.com/office/drawing/2014/main" val="754563306"/>
                    </a:ext>
                  </a:extLst>
                </a:gridCol>
              </a:tblGrid>
              <a:tr h="282374">
                <a:tc>
                  <a:txBody>
                    <a:bodyPr/>
                    <a:lstStyle/>
                    <a:p>
                      <a:pPr algn="ctr"/>
                      <a:r>
                        <a:rPr lang="ru-RU" sz="1200" dirty="0">
                          <a:solidFill>
                            <a:schemeClr val="bg1"/>
                          </a:solidFill>
                        </a:rPr>
                        <a:t>Пункты</a:t>
                      </a:r>
                    </a:p>
                  </a:txBody>
                  <a:tcPr/>
                </a:tc>
                <a:tc>
                  <a:txBody>
                    <a:bodyPr/>
                    <a:lstStyle/>
                    <a:p>
                      <a:pPr algn="ctr"/>
                      <a:r>
                        <a:rPr lang="ru-RU" sz="1200" dirty="0">
                          <a:solidFill>
                            <a:schemeClr val="bg1"/>
                          </a:solidFill>
                        </a:rPr>
                        <a:t>Характеристики</a:t>
                      </a:r>
                    </a:p>
                  </a:txBody>
                  <a:tcPr/>
                </a:tc>
                <a:extLst>
                  <a:ext uri="{0D108BD9-81ED-4DB2-BD59-A6C34878D82A}">
                    <a16:rowId xmlns:a16="http://schemas.microsoft.com/office/drawing/2014/main" val="265791555"/>
                  </a:ext>
                </a:extLst>
              </a:tr>
              <a:tr h="282374">
                <a:tc>
                  <a:txBody>
                    <a:bodyPr/>
                    <a:lstStyle/>
                    <a:p>
                      <a:r>
                        <a:rPr lang="ru-RU" sz="1200" dirty="0">
                          <a:solidFill>
                            <a:schemeClr val="tx1"/>
                          </a:solidFill>
                        </a:rPr>
                        <a:t>Власть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1186701862"/>
                  </a:ext>
                </a:extLst>
              </a:tr>
              <a:tr h="282374">
                <a:tc>
                  <a:txBody>
                    <a:bodyPr/>
                    <a:lstStyle/>
                    <a:p>
                      <a:r>
                        <a:rPr lang="en-US" sz="1200" dirty="0">
                          <a:solidFill>
                            <a:schemeClr val="tx1"/>
                          </a:solidFill>
                        </a:rPr>
                        <a:t>KPI</a:t>
                      </a:r>
                      <a:r>
                        <a:rPr lang="ru-RU" sz="1200" dirty="0">
                          <a:solidFill>
                            <a:schemeClr val="tx1"/>
                          </a:solidFill>
                        </a:rPr>
                        <a:t> и требования</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616747241"/>
                  </a:ext>
                </a:extLst>
              </a:tr>
              <a:tr h="394549">
                <a:tc>
                  <a:txBody>
                    <a:bodyPr/>
                    <a:lstStyle/>
                    <a:p>
                      <a:r>
                        <a:rPr lang="ru-RU" sz="1200" dirty="0">
                          <a:solidFill>
                            <a:schemeClr val="tx1"/>
                          </a:solidFill>
                        </a:rPr>
                        <a:t>Личные приоритеты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434538055"/>
                  </a:ext>
                </a:extLst>
              </a:tr>
              <a:tr h="394549">
                <a:tc>
                  <a:txBody>
                    <a:bodyPr/>
                    <a:lstStyle/>
                    <a:p>
                      <a:r>
                        <a:rPr lang="ru-RU" sz="1200" dirty="0">
                          <a:solidFill>
                            <a:schemeClr val="tx1"/>
                          </a:solidFill>
                        </a:rPr>
                        <a:t>Ожидания от работы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592869186"/>
                  </a:ext>
                </a:extLst>
              </a:tr>
              <a:tr h="394549">
                <a:tc>
                  <a:txBody>
                    <a:bodyPr/>
                    <a:lstStyle/>
                    <a:p>
                      <a:r>
                        <a:rPr lang="ru-RU" sz="1200" dirty="0">
                          <a:solidFill>
                            <a:schemeClr val="tx1"/>
                          </a:solidFill>
                        </a:rPr>
                        <a:t>Неформальное влияние</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92749704"/>
                  </a:ext>
                </a:extLst>
              </a:tr>
              <a:tr h="282374">
                <a:tc>
                  <a:txBody>
                    <a:bodyPr/>
                    <a:lstStyle/>
                    <a:p>
                      <a:r>
                        <a:rPr lang="ru-RU" sz="1200" dirty="0">
                          <a:solidFill>
                            <a:schemeClr val="tx1"/>
                          </a:solidFill>
                        </a:rPr>
                        <a:t>Лояльность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601773134"/>
                  </a:ext>
                </a:extLst>
              </a:tr>
            </a:tbl>
          </a:graphicData>
        </a:graphic>
      </p:graphicFrame>
      <p:graphicFrame>
        <p:nvGraphicFramePr>
          <p:cNvPr id="37" name="Таблица 36">
            <a:extLst>
              <a:ext uri="{FF2B5EF4-FFF2-40B4-BE49-F238E27FC236}">
                <a16:creationId xmlns:a16="http://schemas.microsoft.com/office/drawing/2014/main" id="{7719771E-6EF1-4F10-B5DD-7367213155A4}"/>
              </a:ext>
            </a:extLst>
          </p:cNvPr>
          <p:cNvGraphicFramePr>
            <a:graphicFrameLocks noGrp="1"/>
          </p:cNvGraphicFramePr>
          <p:nvPr>
            <p:extLst>
              <p:ext uri="{D42A27DB-BD31-4B8C-83A1-F6EECF244321}">
                <p14:modId xmlns:p14="http://schemas.microsoft.com/office/powerpoint/2010/main" val="3448777764"/>
              </p:ext>
            </p:extLst>
          </p:nvPr>
        </p:nvGraphicFramePr>
        <p:xfrm>
          <a:off x="5656014" y="149228"/>
          <a:ext cx="2739158" cy="2501096"/>
        </p:xfrm>
        <a:graphic>
          <a:graphicData uri="http://schemas.openxmlformats.org/drawingml/2006/table">
            <a:tbl>
              <a:tblPr firstRow="1" bandRow="1">
                <a:tableStyleId>{E8034E78-7F5D-4C2E-B375-FC64B27BC917}</a:tableStyleId>
              </a:tblPr>
              <a:tblGrid>
                <a:gridCol w="1455678">
                  <a:extLst>
                    <a:ext uri="{9D8B030D-6E8A-4147-A177-3AD203B41FA5}">
                      <a16:colId xmlns:a16="http://schemas.microsoft.com/office/drawing/2014/main" val="395177105"/>
                    </a:ext>
                  </a:extLst>
                </a:gridCol>
                <a:gridCol w="1283480">
                  <a:extLst>
                    <a:ext uri="{9D8B030D-6E8A-4147-A177-3AD203B41FA5}">
                      <a16:colId xmlns:a16="http://schemas.microsoft.com/office/drawing/2014/main" val="754563306"/>
                    </a:ext>
                  </a:extLst>
                </a:gridCol>
              </a:tblGrid>
              <a:tr h="282374">
                <a:tc>
                  <a:txBody>
                    <a:bodyPr/>
                    <a:lstStyle/>
                    <a:p>
                      <a:pPr algn="ctr"/>
                      <a:r>
                        <a:rPr lang="ru-RU" sz="1200" dirty="0">
                          <a:solidFill>
                            <a:schemeClr val="bg1"/>
                          </a:solidFill>
                        </a:rPr>
                        <a:t>Пункты</a:t>
                      </a:r>
                    </a:p>
                  </a:txBody>
                  <a:tcPr/>
                </a:tc>
                <a:tc>
                  <a:txBody>
                    <a:bodyPr/>
                    <a:lstStyle/>
                    <a:p>
                      <a:pPr algn="ctr"/>
                      <a:r>
                        <a:rPr lang="ru-RU" sz="1200" dirty="0">
                          <a:solidFill>
                            <a:schemeClr val="bg1"/>
                          </a:solidFill>
                        </a:rPr>
                        <a:t>Характеристики</a:t>
                      </a:r>
                    </a:p>
                  </a:txBody>
                  <a:tcPr/>
                </a:tc>
                <a:extLst>
                  <a:ext uri="{0D108BD9-81ED-4DB2-BD59-A6C34878D82A}">
                    <a16:rowId xmlns:a16="http://schemas.microsoft.com/office/drawing/2014/main" val="265791555"/>
                  </a:ext>
                </a:extLst>
              </a:tr>
              <a:tr h="282374">
                <a:tc>
                  <a:txBody>
                    <a:bodyPr/>
                    <a:lstStyle/>
                    <a:p>
                      <a:r>
                        <a:rPr lang="ru-RU" sz="1200" dirty="0">
                          <a:solidFill>
                            <a:schemeClr val="tx1"/>
                          </a:solidFill>
                        </a:rPr>
                        <a:t>Власть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1186701862"/>
                  </a:ext>
                </a:extLst>
              </a:tr>
              <a:tr h="282374">
                <a:tc>
                  <a:txBody>
                    <a:bodyPr/>
                    <a:lstStyle/>
                    <a:p>
                      <a:r>
                        <a:rPr lang="en-US" sz="1200" dirty="0">
                          <a:solidFill>
                            <a:schemeClr val="tx1"/>
                          </a:solidFill>
                        </a:rPr>
                        <a:t>KPI</a:t>
                      </a:r>
                      <a:r>
                        <a:rPr lang="ru-RU" sz="1200" dirty="0">
                          <a:solidFill>
                            <a:schemeClr val="tx1"/>
                          </a:solidFill>
                        </a:rPr>
                        <a:t> и требования</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616747241"/>
                  </a:ext>
                </a:extLst>
              </a:tr>
              <a:tr h="394549">
                <a:tc>
                  <a:txBody>
                    <a:bodyPr/>
                    <a:lstStyle/>
                    <a:p>
                      <a:r>
                        <a:rPr lang="ru-RU" sz="1200" dirty="0">
                          <a:solidFill>
                            <a:schemeClr val="tx1"/>
                          </a:solidFill>
                        </a:rPr>
                        <a:t>Личные приоритеты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434538055"/>
                  </a:ext>
                </a:extLst>
              </a:tr>
              <a:tr h="394549">
                <a:tc>
                  <a:txBody>
                    <a:bodyPr/>
                    <a:lstStyle/>
                    <a:p>
                      <a:r>
                        <a:rPr lang="ru-RU" sz="1200" dirty="0">
                          <a:solidFill>
                            <a:schemeClr val="tx1"/>
                          </a:solidFill>
                        </a:rPr>
                        <a:t>Ожидания от работы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592869186"/>
                  </a:ext>
                </a:extLst>
              </a:tr>
              <a:tr h="394549">
                <a:tc>
                  <a:txBody>
                    <a:bodyPr/>
                    <a:lstStyle/>
                    <a:p>
                      <a:r>
                        <a:rPr lang="ru-RU" sz="1200" dirty="0">
                          <a:solidFill>
                            <a:schemeClr val="tx1"/>
                          </a:solidFill>
                        </a:rPr>
                        <a:t>Неформальное влияние</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92749704"/>
                  </a:ext>
                </a:extLst>
              </a:tr>
              <a:tr h="282374">
                <a:tc>
                  <a:txBody>
                    <a:bodyPr/>
                    <a:lstStyle/>
                    <a:p>
                      <a:r>
                        <a:rPr lang="ru-RU" sz="1200" dirty="0">
                          <a:solidFill>
                            <a:schemeClr val="tx1"/>
                          </a:solidFill>
                        </a:rPr>
                        <a:t>Лояльность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601773134"/>
                  </a:ext>
                </a:extLst>
              </a:tr>
            </a:tbl>
          </a:graphicData>
        </a:graphic>
      </p:graphicFrame>
      <p:sp>
        <p:nvSpPr>
          <p:cNvPr id="33" name="Прямоугольник 32">
            <a:extLst>
              <a:ext uri="{FF2B5EF4-FFF2-40B4-BE49-F238E27FC236}">
                <a16:creationId xmlns:a16="http://schemas.microsoft.com/office/drawing/2014/main" id="{D644DC3F-E3F2-4826-A256-D528CC3A312F}"/>
              </a:ext>
            </a:extLst>
          </p:cNvPr>
          <p:cNvSpPr/>
          <p:nvPr/>
        </p:nvSpPr>
        <p:spPr>
          <a:xfrm>
            <a:off x="7967459" y="1098924"/>
            <a:ext cx="2180492" cy="50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3">
                    <a:lumMod val="75000"/>
                  </a:schemeClr>
                </a:solidFill>
              </a:rPr>
              <a:t>Должность</a:t>
            </a:r>
          </a:p>
        </p:txBody>
      </p:sp>
      <p:sp>
        <p:nvSpPr>
          <p:cNvPr id="34" name="Прямоугольник 33">
            <a:extLst>
              <a:ext uri="{FF2B5EF4-FFF2-40B4-BE49-F238E27FC236}">
                <a16:creationId xmlns:a16="http://schemas.microsoft.com/office/drawing/2014/main" id="{8DC8D265-693A-4E40-86F0-313E5CF7F210}"/>
              </a:ext>
            </a:extLst>
          </p:cNvPr>
          <p:cNvSpPr/>
          <p:nvPr/>
        </p:nvSpPr>
        <p:spPr>
          <a:xfrm>
            <a:off x="3831256" y="1025621"/>
            <a:ext cx="1275480" cy="50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3">
                    <a:lumMod val="75000"/>
                  </a:schemeClr>
                </a:solidFill>
              </a:rPr>
              <a:t>Должность</a:t>
            </a:r>
          </a:p>
        </p:txBody>
      </p:sp>
      <p:sp>
        <p:nvSpPr>
          <p:cNvPr id="38" name="Прямоугольник 37">
            <a:extLst>
              <a:ext uri="{FF2B5EF4-FFF2-40B4-BE49-F238E27FC236}">
                <a16:creationId xmlns:a16="http://schemas.microsoft.com/office/drawing/2014/main" id="{A86EB25E-03BA-4D88-8F55-DE0D8DFB2A68}"/>
              </a:ext>
            </a:extLst>
          </p:cNvPr>
          <p:cNvSpPr/>
          <p:nvPr/>
        </p:nvSpPr>
        <p:spPr>
          <a:xfrm>
            <a:off x="2586035" y="3594806"/>
            <a:ext cx="2180492" cy="50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3">
                    <a:lumMod val="75000"/>
                  </a:schemeClr>
                </a:solidFill>
              </a:rPr>
              <a:t>Должность</a:t>
            </a:r>
          </a:p>
        </p:txBody>
      </p:sp>
      <p:cxnSp>
        <p:nvCxnSpPr>
          <p:cNvPr id="39" name="Прямая соединительная линия 8">
            <a:extLst>
              <a:ext uri="{FF2B5EF4-FFF2-40B4-BE49-F238E27FC236}">
                <a16:creationId xmlns:a16="http://schemas.microsoft.com/office/drawing/2014/main" id="{6A4186B7-F4D4-4067-81D8-5B00E5667E66}"/>
              </a:ext>
            </a:extLst>
          </p:cNvPr>
          <p:cNvCxnSpPr>
            <a:cxnSpLocks noChangeShapeType="1"/>
            <a:stCxn id="3" idx="0"/>
            <a:endCxn id="35" idx="2"/>
          </p:cNvCxnSpPr>
          <p:nvPr/>
        </p:nvCxnSpPr>
        <p:spPr bwMode="auto">
          <a:xfrm flipV="1">
            <a:off x="1547694" y="2602004"/>
            <a:ext cx="913983" cy="753522"/>
          </a:xfrm>
          <a:prstGeom prst="line">
            <a:avLst/>
          </a:prstGeom>
          <a:noFill/>
          <a:ln w="50800" algn="ctr">
            <a:solidFill>
              <a:srgbClr val="0070C0"/>
            </a:solidFill>
            <a:round/>
            <a:headEnd/>
            <a:tailEnd/>
          </a:ln>
          <a:extLst>
            <a:ext uri="{909E8E84-426E-40DD-AFC4-6F175D3DCCD1}">
              <a14:hiddenFill xmlns:a14="http://schemas.microsoft.com/office/drawing/2010/main">
                <a:noFill/>
              </a14:hiddenFill>
            </a:ext>
          </a:extLst>
        </p:spPr>
      </p:cxnSp>
      <p:cxnSp>
        <p:nvCxnSpPr>
          <p:cNvPr id="41" name="Прямая соединительная линия 8">
            <a:extLst>
              <a:ext uri="{FF2B5EF4-FFF2-40B4-BE49-F238E27FC236}">
                <a16:creationId xmlns:a16="http://schemas.microsoft.com/office/drawing/2014/main" id="{941A5912-8C64-460B-A822-1BF8E996F06C}"/>
              </a:ext>
            </a:extLst>
          </p:cNvPr>
          <p:cNvCxnSpPr>
            <a:cxnSpLocks noChangeShapeType="1"/>
            <a:stCxn id="36" idx="0"/>
            <a:endCxn id="37" idx="2"/>
          </p:cNvCxnSpPr>
          <p:nvPr/>
        </p:nvCxnSpPr>
        <p:spPr bwMode="auto">
          <a:xfrm flipV="1">
            <a:off x="5656014" y="2650324"/>
            <a:ext cx="1369579" cy="1197014"/>
          </a:xfrm>
          <a:prstGeom prst="line">
            <a:avLst/>
          </a:prstGeom>
          <a:noFill/>
          <a:ln w="50800" algn="ctr">
            <a:solidFill>
              <a:srgbClr val="0070C0"/>
            </a:solidFill>
            <a:round/>
            <a:headEnd/>
            <a:tailEnd/>
          </a:ln>
          <a:extLst>
            <a:ext uri="{909E8E84-426E-40DD-AFC4-6F175D3DCCD1}">
              <a14:hiddenFill xmlns:a14="http://schemas.microsoft.com/office/drawing/2010/main">
                <a:noFill/>
              </a14:hiddenFill>
            </a:ext>
          </a:extLst>
        </p:spPr>
      </p:cxnSp>
      <p:cxnSp>
        <p:nvCxnSpPr>
          <p:cNvPr id="42" name="Прямая соединительная линия 8">
            <a:extLst>
              <a:ext uri="{FF2B5EF4-FFF2-40B4-BE49-F238E27FC236}">
                <a16:creationId xmlns:a16="http://schemas.microsoft.com/office/drawing/2014/main" id="{16EE2213-5874-42DD-9F56-EBECA17D28B5}"/>
              </a:ext>
            </a:extLst>
          </p:cNvPr>
          <p:cNvCxnSpPr>
            <a:cxnSpLocks noChangeShapeType="1"/>
            <a:stCxn id="36" idx="0"/>
            <a:endCxn id="35" idx="2"/>
          </p:cNvCxnSpPr>
          <p:nvPr/>
        </p:nvCxnSpPr>
        <p:spPr bwMode="auto">
          <a:xfrm flipH="1" flipV="1">
            <a:off x="2461677" y="2602004"/>
            <a:ext cx="3194337" cy="1245334"/>
          </a:xfrm>
          <a:prstGeom prst="line">
            <a:avLst/>
          </a:prstGeom>
          <a:noFill/>
          <a:ln w="50800" algn="ctr">
            <a:solidFill>
              <a:srgbClr val="0070C0"/>
            </a:solidFill>
            <a:round/>
            <a:headEnd/>
            <a:tailEnd/>
          </a:ln>
          <a:extLst>
            <a:ext uri="{909E8E84-426E-40DD-AFC4-6F175D3DCCD1}">
              <a14:hiddenFill xmlns:a14="http://schemas.microsoft.com/office/drawing/2010/main">
                <a:noFill/>
              </a14:hiddenFill>
            </a:ext>
          </a:extLst>
        </p:spPr>
      </p:cxnSp>
      <p:pic>
        <p:nvPicPr>
          <p:cNvPr id="24" name="Рисунок 23" descr="Пользователь">
            <a:extLst>
              <a:ext uri="{FF2B5EF4-FFF2-40B4-BE49-F238E27FC236}">
                <a16:creationId xmlns:a16="http://schemas.microsoft.com/office/drawing/2014/main" id="{4541A19D-C0E6-432A-A4F9-A33A9C2F1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7079" y="2144804"/>
            <a:ext cx="914400" cy="914400"/>
          </a:xfrm>
          <a:prstGeom prst="rect">
            <a:avLst/>
          </a:prstGeom>
        </p:spPr>
      </p:pic>
      <p:graphicFrame>
        <p:nvGraphicFramePr>
          <p:cNvPr id="26" name="Таблица 25">
            <a:extLst>
              <a:ext uri="{FF2B5EF4-FFF2-40B4-BE49-F238E27FC236}">
                <a16:creationId xmlns:a16="http://schemas.microsoft.com/office/drawing/2014/main" id="{1B71A705-37E9-468E-A956-15011EBFEBAA}"/>
              </a:ext>
            </a:extLst>
          </p:cNvPr>
          <p:cNvGraphicFramePr>
            <a:graphicFrameLocks noGrp="1"/>
          </p:cNvGraphicFramePr>
          <p:nvPr>
            <p:extLst>
              <p:ext uri="{D42A27DB-BD31-4B8C-83A1-F6EECF244321}">
                <p14:modId xmlns:p14="http://schemas.microsoft.com/office/powerpoint/2010/main" val="4131625438"/>
              </p:ext>
            </p:extLst>
          </p:nvPr>
        </p:nvGraphicFramePr>
        <p:xfrm>
          <a:off x="8760624" y="3770483"/>
          <a:ext cx="2739158" cy="2501096"/>
        </p:xfrm>
        <a:graphic>
          <a:graphicData uri="http://schemas.openxmlformats.org/drawingml/2006/table">
            <a:tbl>
              <a:tblPr firstRow="1" bandRow="1">
                <a:tableStyleId>{E8034E78-7F5D-4C2E-B375-FC64B27BC917}</a:tableStyleId>
              </a:tblPr>
              <a:tblGrid>
                <a:gridCol w="1455678">
                  <a:extLst>
                    <a:ext uri="{9D8B030D-6E8A-4147-A177-3AD203B41FA5}">
                      <a16:colId xmlns:a16="http://schemas.microsoft.com/office/drawing/2014/main" val="395177105"/>
                    </a:ext>
                  </a:extLst>
                </a:gridCol>
                <a:gridCol w="1283480">
                  <a:extLst>
                    <a:ext uri="{9D8B030D-6E8A-4147-A177-3AD203B41FA5}">
                      <a16:colId xmlns:a16="http://schemas.microsoft.com/office/drawing/2014/main" val="754563306"/>
                    </a:ext>
                  </a:extLst>
                </a:gridCol>
              </a:tblGrid>
              <a:tr h="282374">
                <a:tc>
                  <a:txBody>
                    <a:bodyPr/>
                    <a:lstStyle/>
                    <a:p>
                      <a:pPr algn="ctr"/>
                      <a:r>
                        <a:rPr lang="ru-RU" sz="1200" dirty="0">
                          <a:solidFill>
                            <a:schemeClr val="bg1"/>
                          </a:solidFill>
                        </a:rPr>
                        <a:t>Пункты</a:t>
                      </a:r>
                    </a:p>
                  </a:txBody>
                  <a:tcPr/>
                </a:tc>
                <a:tc>
                  <a:txBody>
                    <a:bodyPr/>
                    <a:lstStyle/>
                    <a:p>
                      <a:pPr algn="ctr"/>
                      <a:r>
                        <a:rPr lang="ru-RU" sz="1200" dirty="0">
                          <a:solidFill>
                            <a:schemeClr val="bg1"/>
                          </a:solidFill>
                        </a:rPr>
                        <a:t>Характеристики</a:t>
                      </a:r>
                    </a:p>
                  </a:txBody>
                  <a:tcPr/>
                </a:tc>
                <a:extLst>
                  <a:ext uri="{0D108BD9-81ED-4DB2-BD59-A6C34878D82A}">
                    <a16:rowId xmlns:a16="http://schemas.microsoft.com/office/drawing/2014/main" val="265791555"/>
                  </a:ext>
                </a:extLst>
              </a:tr>
              <a:tr h="282374">
                <a:tc>
                  <a:txBody>
                    <a:bodyPr/>
                    <a:lstStyle/>
                    <a:p>
                      <a:r>
                        <a:rPr lang="ru-RU" sz="1200" dirty="0">
                          <a:solidFill>
                            <a:schemeClr val="tx1"/>
                          </a:solidFill>
                        </a:rPr>
                        <a:t>Власть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1186701862"/>
                  </a:ext>
                </a:extLst>
              </a:tr>
              <a:tr h="282374">
                <a:tc>
                  <a:txBody>
                    <a:bodyPr/>
                    <a:lstStyle/>
                    <a:p>
                      <a:r>
                        <a:rPr lang="en-US" sz="1200" dirty="0">
                          <a:solidFill>
                            <a:schemeClr val="tx1"/>
                          </a:solidFill>
                        </a:rPr>
                        <a:t>KPI</a:t>
                      </a:r>
                      <a:r>
                        <a:rPr lang="ru-RU" sz="1200" dirty="0">
                          <a:solidFill>
                            <a:schemeClr val="tx1"/>
                          </a:solidFill>
                        </a:rPr>
                        <a:t> и требования</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616747241"/>
                  </a:ext>
                </a:extLst>
              </a:tr>
              <a:tr h="394549">
                <a:tc>
                  <a:txBody>
                    <a:bodyPr/>
                    <a:lstStyle/>
                    <a:p>
                      <a:r>
                        <a:rPr lang="ru-RU" sz="1200" dirty="0">
                          <a:solidFill>
                            <a:schemeClr val="tx1"/>
                          </a:solidFill>
                        </a:rPr>
                        <a:t>Личные приоритеты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434538055"/>
                  </a:ext>
                </a:extLst>
              </a:tr>
              <a:tr h="394549">
                <a:tc>
                  <a:txBody>
                    <a:bodyPr/>
                    <a:lstStyle/>
                    <a:p>
                      <a:r>
                        <a:rPr lang="ru-RU" sz="1200" dirty="0">
                          <a:solidFill>
                            <a:schemeClr val="tx1"/>
                          </a:solidFill>
                        </a:rPr>
                        <a:t>Ожидания от работы</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2592869186"/>
                  </a:ext>
                </a:extLst>
              </a:tr>
              <a:tr h="394549">
                <a:tc>
                  <a:txBody>
                    <a:bodyPr/>
                    <a:lstStyle/>
                    <a:p>
                      <a:r>
                        <a:rPr lang="ru-RU" sz="1200" dirty="0">
                          <a:solidFill>
                            <a:schemeClr val="tx1"/>
                          </a:solidFill>
                        </a:rPr>
                        <a:t>Неформальное влияние</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92749704"/>
                  </a:ext>
                </a:extLst>
              </a:tr>
              <a:tr h="282374">
                <a:tc>
                  <a:txBody>
                    <a:bodyPr/>
                    <a:lstStyle/>
                    <a:p>
                      <a:r>
                        <a:rPr lang="ru-RU" sz="1200" dirty="0">
                          <a:solidFill>
                            <a:schemeClr val="tx1"/>
                          </a:solidFill>
                        </a:rPr>
                        <a:t>Лояльность</a:t>
                      </a:r>
                    </a:p>
                  </a:txBody>
                  <a:tcPr/>
                </a:tc>
                <a:tc>
                  <a:txBody>
                    <a:bodyPr/>
                    <a:lstStyle/>
                    <a:p>
                      <a:endParaRPr lang="ru-RU" sz="1200" dirty="0">
                        <a:solidFill>
                          <a:schemeClr val="tx1"/>
                        </a:solidFill>
                      </a:endParaRPr>
                    </a:p>
                  </a:txBody>
                  <a:tcPr/>
                </a:tc>
                <a:extLst>
                  <a:ext uri="{0D108BD9-81ED-4DB2-BD59-A6C34878D82A}">
                    <a16:rowId xmlns:a16="http://schemas.microsoft.com/office/drawing/2014/main" val="3601773134"/>
                  </a:ext>
                </a:extLst>
              </a:tr>
            </a:tbl>
          </a:graphicData>
        </a:graphic>
      </p:graphicFrame>
      <p:sp>
        <p:nvSpPr>
          <p:cNvPr id="27" name="Прямоугольник 26">
            <a:extLst>
              <a:ext uri="{FF2B5EF4-FFF2-40B4-BE49-F238E27FC236}">
                <a16:creationId xmlns:a16="http://schemas.microsoft.com/office/drawing/2014/main" id="{B2D338C9-54E6-4D33-81C9-E552A05CDAA0}"/>
              </a:ext>
            </a:extLst>
          </p:cNvPr>
          <p:cNvSpPr/>
          <p:nvPr/>
        </p:nvSpPr>
        <p:spPr>
          <a:xfrm>
            <a:off x="10219930" y="2850462"/>
            <a:ext cx="2180492" cy="50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3">
                    <a:lumMod val="75000"/>
                  </a:schemeClr>
                </a:solidFill>
              </a:rPr>
              <a:t>Должность</a:t>
            </a:r>
          </a:p>
        </p:txBody>
      </p:sp>
      <p:cxnSp>
        <p:nvCxnSpPr>
          <p:cNvPr id="28" name="Прямая соединительная линия 8">
            <a:extLst>
              <a:ext uri="{FF2B5EF4-FFF2-40B4-BE49-F238E27FC236}">
                <a16:creationId xmlns:a16="http://schemas.microsoft.com/office/drawing/2014/main" id="{731A8B10-0186-4CC8-8C38-2691D433617A}"/>
              </a:ext>
            </a:extLst>
          </p:cNvPr>
          <p:cNvCxnSpPr>
            <a:cxnSpLocks noChangeShapeType="1"/>
            <a:stCxn id="26" idx="0"/>
            <a:endCxn id="37" idx="2"/>
          </p:cNvCxnSpPr>
          <p:nvPr/>
        </p:nvCxnSpPr>
        <p:spPr bwMode="auto">
          <a:xfrm flipH="1" flipV="1">
            <a:off x="7025593" y="2650324"/>
            <a:ext cx="3104610" cy="1120159"/>
          </a:xfrm>
          <a:prstGeom prst="line">
            <a:avLst/>
          </a:prstGeom>
          <a:noFill/>
          <a:ln w="5080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96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Таблица 42">
            <a:extLst>
              <a:ext uri="{FF2B5EF4-FFF2-40B4-BE49-F238E27FC236}">
                <a16:creationId xmlns:a16="http://schemas.microsoft.com/office/drawing/2014/main" id="{41A80FD4-B719-46AA-963A-9CE78BD1609D}"/>
              </a:ext>
            </a:extLst>
          </p:cNvPr>
          <p:cNvGraphicFramePr>
            <a:graphicFrameLocks noGrp="1"/>
          </p:cNvGraphicFramePr>
          <p:nvPr/>
        </p:nvGraphicFramePr>
        <p:xfrm>
          <a:off x="9483693" y="4465649"/>
          <a:ext cx="2490363" cy="1854147"/>
        </p:xfrm>
        <a:graphic>
          <a:graphicData uri="http://schemas.openxmlformats.org/drawingml/2006/table">
            <a:tbl>
              <a:tblPr firstRow="1" bandRow="1">
                <a:tableStyleId>{21E4AEA4-8DFA-4A89-87EB-49C32662AFE0}</a:tableStyleId>
              </a:tblPr>
              <a:tblGrid>
                <a:gridCol w="830121">
                  <a:extLst>
                    <a:ext uri="{9D8B030D-6E8A-4147-A177-3AD203B41FA5}">
                      <a16:colId xmlns:a16="http://schemas.microsoft.com/office/drawing/2014/main" val="20000"/>
                    </a:ext>
                  </a:extLst>
                </a:gridCol>
                <a:gridCol w="830121">
                  <a:extLst>
                    <a:ext uri="{9D8B030D-6E8A-4147-A177-3AD203B41FA5}">
                      <a16:colId xmlns:a16="http://schemas.microsoft.com/office/drawing/2014/main" val="20001"/>
                    </a:ext>
                  </a:extLst>
                </a:gridCol>
                <a:gridCol w="830121">
                  <a:extLst>
                    <a:ext uri="{9D8B030D-6E8A-4147-A177-3AD203B41FA5}">
                      <a16:colId xmlns:a16="http://schemas.microsoft.com/office/drawing/2014/main" val="20002"/>
                    </a:ext>
                  </a:extLst>
                </a:gridCol>
              </a:tblGrid>
              <a:tr h="618049">
                <a:tc>
                  <a:txBody>
                    <a:bodyPr/>
                    <a:lstStyle/>
                    <a:p>
                      <a:pPr algn="ctr"/>
                      <a:r>
                        <a:rPr lang="ru-RU" sz="1000" b="1" dirty="0">
                          <a:solidFill>
                            <a:schemeClr val="tx1"/>
                          </a:solidFill>
                        </a:rPr>
                        <a:t>Должность</a:t>
                      </a:r>
                    </a:p>
                    <a:p>
                      <a:pPr algn="ctr"/>
                      <a:r>
                        <a:rPr lang="ru-RU" sz="1000" b="1" dirty="0">
                          <a:solidFill>
                            <a:schemeClr val="tx1"/>
                          </a:solidFill>
                        </a:rPr>
                        <a:t>Врач</a:t>
                      </a:r>
                    </a:p>
                  </a:txBody>
                  <a:tcPr marL="91460" marR="91460"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Функция</a:t>
                      </a:r>
                    </a:p>
                    <a:p>
                      <a:pPr algn="ctr"/>
                      <a:r>
                        <a:rPr lang="ru-RU" sz="1000" b="1" dirty="0">
                          <a:solidFill>
                            <a:schemeClr val="tx1"/>
                          </a:solidFill>
                        </a:rPr>
                        <a:t>Пользователь</a:t>
                      </a:r>
                    </a:p>
                  </a:txBody>
                  <a:tcPr marL="91460" marR="91460" marT="45721" marB="45721" anchor="ctr"/>
                </a:tc>
                <a:extLst>
                  <a:ext uri="{0D108BD9-81ED-4DB2-BD59-A6C34878D82A}">
                    <a16:rowId xmlns:a16="http://schemas.microsoft.com/office/drawing/2014/main" val="10000"/>
                  </a:ext>
                </a:extLst>
              </a:tr>
              <a:tr h="618049">
                <a:tc>
                  <a:txBody>
                    <a:bodyPr/>
                    <a:lstStyle/>
                    <a:p>
                      <a:pPr algn="ctr"/>
                      <a:r>
                        <a:rPr lang="ru-RU" sz="1000" b="1" dirty="0">
                          <a:solidFill>
                            <a:schemeClr val="tx1"/>
                          </a:solidFill>
                        </a:rPr>
                        <a:t>Заинтересованность</a:t>
                      </a:r>
                    </a:p>
                  </a:txBody>
                  <a:tcPr marL="91460" marR="91460" marT="45721" marB="45721" anchor="ctr"/>
                </a:tc>
                <a:tc>
                  <a:txBody>
                    <a:bodyPr/>
                    <a:lstStyle/>
                    <a:p>
                      <a:pPr algn="ct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Ожидания от работы</a:t>
                      </a:r>
                    </a:p>
                  </a:txBody>
                  <a:tcPr marL="91460" marR="91460" marT="45721" marB="45721" anchor="ctr"/>
                </a:tc>
                <a:extLst>
                  <a:ext uri="{0D108BD9-81ED-4DB2-BD59-A6C34878D82A}">
                    <a16:rowId xmlns:a16="http://schemas.microsoft.com/office/drawing/2014/main" val="10001"/>
                  </a:ext>
                </a:extLst>
              </a:tr>
              <a:tr h="61804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Лояльность</a:t>
                      </a:r>
                    </a:p>
                  </a:txBody>
                  <a:tcPr marL="91460" marR="91460" marT="45721" marB="45721" anchor="ctr"/>
                </a:tc>
                <a:tc>
                  <a:txBody>
                    <a:bodyPr/>
                    <a:lstStyle/>
                    <a:p>
                      <a:pPr algn="ctr"/>
                      <a:r>
                        <a:rPr lang="ru-RU" sz="1000" b="1" dirty="0">
                          <a:solidFill>
                            <a:schemeClr val="tx1"/>
                          </a:solidFill>
                        </a:rPr>
                        <a:t>Связи</a:t>
                      </a:r>
                    </a:p>
                  </a:txBody>
                  <a:tcPr marL="91460" marR="91460" marT="45721" marB="45721" anchor="ctr"/>
                </a:tc>
                <a:extLst>
                  <a:ext uri="{0D108BD9-81ED-4DB2-BD59-A6C34878D82A}">
                    <a16:rowId xmlns:a16="http://schemas.microsoft.com/office/drawing/2014/main" val="10002"/>
                  </a:ext>
                </a:extLst>
              </a:tr>
            </a:tbl>
          </a:graphicData>
        </a:graphic>
      </p:graphicFrame>
      <p:cxnSp>
        <p:nvCxnSpPr>
          <p:cNvPr id="94284" name="Прямая соединительная линия 9"/>
          <p:cNvCxnSpPr>
            <a:cxnSpLocks noChangeShapeType="1"/>
            <a:stCxn id="5" idx="3"/>
            <a:endCxn id="4" idx="1"/>
          </p:cNvCxnSpPr>
          <p:nvPr/>
        </p:nvCxnSpPr>
        <p:spPr bwMode="auto">
          <a:xfrm>
            <a:off x="8082844" y="1421834"/>
            <a:ext cx="1288568" cy="17479"/>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graphicFrame>
        <p:nvGraphicFramePr>
          <p:cNvPr id="6" name="Таблица 5"/>
          <p:cNvGraphicFramePr>
            <a:graphicFrameLocks noGrp="1"/>
          </p:cNvGraphicFramePr>
          <p:nvPr>
            <p:extLst>
              <p:ext uri="{D42A27DB-BD31-4B8C-83A1-F6EECF244321}">
                <p14:modId xmlns:p14="http://schemas.microsoft.com/office/powerpoint/2010/main" val="87377633"/>
              </p:ext>
            </p:extLst>
          </p:nvPr>
        </p:nvGraphicFramePr>
        <p:xfrm>
          <a:off x="1262675" y="582923"/>
          <a:ext cx="2796543" cy="1854147"/>
        </p:xfrm>
        <a:graphic>
          <a:graphicData uri="http://schemas.openxmlformats.org/drawingml/2006/table">
            <a:tbl>
              <a:tblPr firstRow="1" bandRow="1">
                <a:tableStyleId>{21E4AEA4-8DFA-4A89-87EB-49C32662AFE0}</a:tableStyleId>
              </a:tblPr>
              <a:tblGrid>
                <a:gridCol w="983814">
                  <a:extLst>
                    <a:ext uri="{9D8B030D-6E8A-4147-A177-3AD203B41FA5}">
                      <a16:colId xmlns:a16="http://schemas.microsoft.com/office/drawing/2014/main" val="20000"/>
                    </a:ext>
                  </a:extLst>
                </a:gridCol>
                <a:gridCol w="880548">
                  <a:extLst>
                    <a:ext uri="{9D8B030D-6E8A-4147-A177-3AD203B41FA5}">
                      <a16:colId xmlns:a16="http://schemas.microsoft.com/office/drawing/2014/main" val="20001"/>
                    </a:ext>
                  </a:extLst>
                </a:gridCol>
                <a:gridCol w="932181">
                  <a:extLst>
                    <a:ext uri="{9D8B030D-6E8A-4147-A177-3AD203B41FA5}">
                      <a16:colId xmlns:a16="http://schemas.microsoft.com/office/drawing/2014/main" val="20002"/>
                    </a:ext>
                  </a:extLst>
                </a:gridCol>
              </a:tblGrid>
              <a:tr h="952518">
                <a:tc>
                  <a:txBody>
                    <a:bodyPr/>
                    <a:lstStyle/>
                    <a:p>
                      <a:pPr algn="ctr"/>
                      <a:r>
                        <a:rPr lang="ru-RU" sz="1000" b="1" dirty="0">
                          <a:solidFill>
                            <a:schemeClr val="tx1"/>
                          </a:solidFill>
                        </a:rPr>
                        <a:t>Должность</a:t>
                      </a:r>
                    </a:p>
                  </a:txBody>
                  <a:tcPr marL="91460" marR="91460"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Функция</a:t>
                      </a:r>
                    </a:p>
                    <a:p>
                      <a:pPr algn="ctr"/>
                      <a:endParaRPr lang="ru-RU" sz="1000" b="1" dirty="0">
                        <a:solidFill>
                          <a:schemeClr val="tx1"/>
                        </a:solidFill>
                      </a:endParaRPr>
                    </a:p>
                  </a:txBody>
                  <a:tcPr marL="91460" marR="91460" marT="45721" marB="45721" anchor="ctr"/>
                </a:tc>
                <a:extLst>
                  <a:ext uri="{0D108BD9-81ED-4DB2-BD59-A6C34878D82A}">
                    <a16:rowId xmlns:a16="http://schemas.microsoft.com/office/drawing/2014/main" val="10000"/>
                  </a:ext>
                </a:extLst>
              </a:tr>
              <a:tr h="451194">
                <a:tc>
                  <a:txBody>
                    <a:bodyPr/>
                    <a:lstStyle/>
                    <a:p>
                      <a:pPr algn="ctr"/>
                      <a:r>
                        <a:rPr lang="ru-RU" sz="1000" b="1" dirty="0">
                          <a:solidFill>
                            <a:schemeClr val="tx1"/>
                          </a:solidFill>
                        </a:rPr>
                        <a:t>Заинтересованность</a:t>
                      </a:r>
                    </a:p>
                  </a:txBody>
                  <a:tcPr marL="91460" marR="91460" marT="45721" marB="45721" anchor="ctr"/>
                </a:tc>
                <a:tc>
                  <a:txBody>
                    <a:bodyPr/>
                    <a:lstStyle/>
                    <a:p>
                      <a:pPr algn="ct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Ожидания от работы</a:t>
                      </a:r>
                    </a:p>
                  </a:txBody>
                  <a:tcPr marL="91460" marR="91460" marT="45721" marB="45721" anchor="ctr"/>
                </a:tc>
                <a:extLst>
                  <a:ext uri="{0D108BD9-81ED-4DB2-BD59-A6C34878D82A}">
                    <a16:rowId xmlns:a16="http://schemas.microsoft.com/office/drawing/2014/main" val="10001"/>
                  </a:ext>
                </a:extLst>
              </a:tr>
              <a:tr h="450435">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Лояльность</a:t>
                      </a:r>
                    </a:p>
                  </a:txBody>
                  <a:tcPr marL="91460" marR="91460" marT="45721" marB="45721" anchor="ctr"/>
                </a:tc>
                <a:tc>
                  <a:txBody>
                    <a:bodyPr/>
                    <a:lstStyle/>
                    <a:p>
                      <a:pPr algn="ctr"/>
                      <a:r>
                        <a:rPr lang="ru-RU" sz="1000" b="1" dirty="0">
                          <a:solidFill>
                            <a:schemeClr val="tx1"/>
                          </a:solidFill>
                        </a:rPr>
                        <a:t>Связи</a:t>
                      </a:r>
                    </a:p>
                  </a:txBody>
                  <a:tcPr marL="91460" marR="91460" marT="45721" marB="45721" anchor="ctr"/>
                </a:tc>
                <a:extLst>
                  <a:ext uri="{0D108BD9-81ED-4DB2-BD59-A6C34878D82A}">
                    <a16:rowId xmlns:a16="http://schemas.microsoft.com/office/drawing/2014/main" val="10002"/>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174664057"/>
              </p:ext>
            </p:extLst>
          </p:nvPr>
        </p:nvGraphicFramePr>
        <p:xfrm>
          <a:off x="217944" y="3652088"/>
          <a:ext cx="2876946" cy="1854147"/>
        </p:xfrm>
        <a:graphic>
          <a:graphicData uri="http://schemas.openxmlformats.org/drawingml/2006/table">
            <a:tbl>
              <a:tblPr firstRow="1" bandRow="1">
                <a:tableStyleId>{21E4AEA4-8DFA-4A89-87EB-49C32662AFE0}</a:tableStyleId>
              </a:tblPr>
              <a:tblGrid>
                <a:gridCol w="1001256">
                  <a:extLst>
                    <a:ext uri="{9D8B030D-6E8A-4147-A177-3AD203B41FA5}">
                      <a16:colId xmlns:a16="http://schemas.microsoft.com/office/drawing/2014/main" val="20000"/>
                    </a:ext>
                  </a:extLst>
                </a:gridCol>
                <a:gridCol w="916708">
                  <a:extLst>
                    <a:ext uri="{9D8B030D-6E8A-4147-A177-3AD203B41FA5}">
                      <a16:colId xmlns:a16="http://schemas.microsoft.com/office/drawing/2014/main" val="20001"/>
                    </a:ext>
                  </a:extLst>
                </a:gridCol>
                <a:gridCol w="958982">
                  <a:extLst>
                    <a:ext uri="{9D8B030D-6E8A-4147-A177-3AD203B41FA5}">
                      <a16:colId xmlns:a16="http://schemas.microsoft.com/office/drawing/2014/main" val="20002"/>
                    </a:ext>
                  </a:extLst>
                </a:gridCol>
              </a:tblGrid>
              <a:tr h="618049">
                <a:tc>
                  <a:txBody>
                    <a:bodyPr/>
                    <a:lstStyle/>
                    <a:p>
                      <a:pPr algn="ctr"/>
                      <a:r>
                        <a:rPr lang="ru-RU" sz="1000" b="1" dirty="0">
                          <a:solidFill>
                            <a:schemeClr val="tx1"/>
                          </a:solidFill>
                        </a:rPr>
                        <a:t>Должность</a:t>
                      </a:r>
                    </a:p>
                  </a:txBody>
                  <a:tcPr marL="91406" marR="91406"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Функция</a:t>
                      </a:r>
                    </a:p>
                  </a:txBody>
                  <a:tcPr marL="91406" marR="91406" marT="45721" marB="45721" anchor="ctr"/>
                </a:tc>
                <a:extLst>
                  <a:ext uri="{0D108BD9-81ED-4DB2-BD59-A6C34878D82A}">
                    <a16:rowId xmlns:a16="http://schemas.microsoft.com/office/drawing/2014/main" val="10000"/>
                  </a:ext>
                </a:extLst>
              </a:tr>
              <a:tr h="618049">
                <a:tc>
                  <a:txBody>
                    <a:bodyPr/>
                    <a:lstStyle/>
                    <a:p>
                      <a:pPr algn="ctr"/>
                      <a:r>
                        <a:rPr lang="ru-RU" sz="1000" b="1" dirty="0">
                          <a:solidFill>
                            <a:schemeClr val="tx1"/>
                          </a:solidFill>
                        </a:rPr>
                        <a:t>Заинтересованность</a:t>
                      </a:r>
                    </a:p>
                  </a:txBody>
                  <a:tcPr marL="91406" marR="91406" marT="45721" marB="45721" anchor="ctr"/>
                </a:tc>
                <a:tc>
                  <a:txBody>
                    <a:bodyPr/>
                    <a:lstStyle/>
                    <a:p>
                      <a:pPr algn="ct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Ожидания от работы</a:t>
                      </a:r>
                    </a:p>
                  </a:txBody>
                  <a:tcPr marL="91406" marR="91406" marT="45721" marB="45721" anchor="ctr"/>
                </a:tc>
                <a:extLst>
                  <a:ext uri="{0D108BD9-81ED-4DB2-BD59-A6C34878D82A}">
                    <a16:rowId xmlns:a16="http://schemas.microsoft.com/office/drawing/2014/main" val="10001"/>
                  </a:ext>
                </a:extLst>
              </a:tr>
              <a:tr h="61804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Лояльность</a:t>
                      </a:r>
                    </a:p>
                  </a:txBody>
                  <a:tcPr marL="91406" marR="91406" marT="45721" marB="45721" anchor="ctr"/>
                </a:tc>
                <a:tc>
                  <a:txBody>
                    <a:bodyPr/>
                    <a:lstStyle/>
                    <a:p>
                      <a:pPr algn="ctr"/>
                      <a:r>
                        <a:rPr lang="ru-RU" sz="1000" b="1" dirty="0">
                          <a:solidFill>
                            <a:schemeClr val="tx1"/>
                          </a:solidFill>
                        </a:rPr>
                        <a:t>Связи</a:t>
                      </a:r>
                    </a:p>
                  </a:txBody>
                  <a:tcPr marL="91406" marR="91406" marT="45721" marB="45721" anchor="ctr"/>
                </a:tc>
                <a:extLst>
                  <a:ext uri="{0D108BD9-81ED-4DB2-BD59-A6C34878D82A}">
                    <a16:rowId xmlns:a16="http://schemas.microsoft.com/office/drawing/2014/main" val="10002"/>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232677348"/>
              </p:ext>
            </p:extLst>
          </p:nvPr>
        </p:nvGraphicFramePr>
        <p:xfrm>
          <a:off x="9371412" y="441556"/>
          <a:ext cx="2621518" cy="1995515"/>
        </p:xfrm>
        <a:graphic>
          <a:graphicData uri="http://schemas.openxmlformats.org/drawingml/2006/table">
            <a:tbl>
              <a:tblPr firstRow="1" bandRow="1">
                <a:tableStyleId>{21E4AEA4-8DFA-4A89-87EB-49C32662AFE0}</a:tableStyleId>
              </a:tblPr>
              <a:tblGrid>
                <a:gridCol w="978027">
                  <a:extLst>
                    <a:ext uri="{9D8B030D-6E8A-4147-A177-3AD203B41FA5}">
                      <a16:colId xmlns:a16="http://schemas.microsoft.com/office/drawing/2014/main" val="20000"/>
                    </a:ext>
                  </a:extLst>
                </a:gridCol>
                <a:gridCol w="837850">
                  <a:extLst>
                    <a:ext uri="{9D8B030D-6E8A-4147-A177-3AD203B41FA5}">
                      <a16:colId xmlns:a16="http://schemas.microsoft.com/office/drawing/2014/main" val="20001"/>
                    </a:ext>
                  </a:extLst>
                </a:gridCol>
                <a:gridCol w="805641">
                  <a:extLst>
                    <a:ext uri="{9D8B030D-6E8A-4147-A177-3AD203B41FA5}">
                      <a16:colId xmlns:a16="http://schemas.microsoft.com/office/drawing/2014/main" val="20002"/>
                    </a:ext>
                  </a:extLst>
                </a:gridCol>
              </a:tblGrid>
              <a:tr h="787731">
                <a:tc>
                  <a:txBody>
                    <a:bodyPr/>
                    <a:lstStyle/>
                    <a:p>
                      <a:pPr algn="ctr"/>
                      <a:r>
                        <a:rPr lang="ru-RU" sz="1000" b="1" dirty="0">
                          <a:solidFill>
                            <a:schemeClr val="tx1"/>
                          </a:solidFill>
                        </a:rPr>
                        <a:t>Должность</a:t>
                      </a:r>
                    </a:p>
                  </a:txBody>
                  <a:tcPr marL="91460" marR="91460"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Функция</a:t>
                      </a:r>
                    </a:p>
                  </a:txBody>
                  <a:tcPr marL="91460" marR="91460" marT="45721" marB="45721" anchor="ctr"/>
                </a:tc>
                <a:extLst>
                  <a:ext uri="{0D108BD9-81ED-4DB2-BD59-A6C34878D82A}">
                    <a16:rowId xmlns:a16="http://schemas.microsoft.com/office/drawing/2014/main" val="10000"/>
                  </a:ext>
                </a:extLst>
              </a:tr>
              <a:tr h="603892">
                <a:tc>
                  <a:txBody>
                    <a:bodyPr/>
                    <a:lstStyle/>
                    <a:p>
                      <a:pPr algn="ctr"/>
                      <a:r>
                        <a:rPr lang="ru-RU" sz="1000" b="1" dirty="0">
                          <a:solidFill>
                            <a:schemeClr val="tx1"/>
                          </a:solidFill>
                        </a:rPr>
                        <a:t>Заинтересованность</a:t>
                      </a:r>
                    </a:p>
                  </a:txBody>
                  <a:tcPr marL="91460" marR="91460" marT="45721" marB="45721" anchor="ctr"/>
                </a:tc>
                <a:tc>
                  <a:txBody>
                    <a:bodyPr/>
                    <a:lstStyle/>
                    <a:p>
                      <a:pPr algn="ct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Ожидания от работы</a:t>
                      </a:r>
                    </a:p>
                  </a:txBody>
                  <a:tcPr marL="91460" marR="91460" marT="45721" marB="45721" anchor="ctr"/>
                </a:tc>
                <a:extLst>
                  <a:ext uri="{0D108BD9-81ED-4DB2-BD59-A6C34878D82A}">
                    <a16:rowId xmlns:a16="http://schemas.microsoft.com/office/drawing/2014/main" val="10001"/>
                  </a:ext>
                </a:extLst>
              </a:tr>
              <a:tr h="603892">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Лояльность</a:t>
                      </a:r>
                    </a:p>
                  </a:txBody>
                  <a:tcPr marL="91460" marR="91460" marT="45721" marB="45721" anchor="ctr"/>
                </a:tc>
                <a:tc>
                  <a:txBody>
                    <a:bodyPr/>
                    <a:lstStyle/>
                    <a:p>
                      <a:pPr algn="ctr"/>
                      <a:r>
                        <a:rPr lang="ru-RU" sz="1000" b="1" dirty="0">
                          <a:solidFill>
                            <a:schemeClr val="tx1"/>
                          </a:solidFill>
                        </a:rPr>
                        <a:t>Связи</a:t>
                      </a:r>
                    </a:p>
                  </a:txBody>
                  <a:tcPr marL="91460" marR="91460" marT="45721" marB="45721" anchor="ctr"/>
                </a:tc>
                <a:extLst>
                  <a:ext uri="{0D108BD9-81ED-4DB2-BD59-A6C34878D82A}">
                    <a16:rowId xmlns:a16="http://schemas.microsoft.com/office/drawing/2014/main" val="1000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004612887"/>
              </p:ext>
            </p:extLst>
          </p:nvPr>
        </p:nvGraphicFramePr>
        <p:xfrm>
          <a:off x="5461327" y="469508"/>
          <a:ext cx="2621517" cy="1904652"/>
        </p:xfrm>
        <a:graphic>
          <a:graphicData uri="http://schemas.openxmlformats.org/drawingml/2006/table">
            <a:tbl>
              <a:tblPr firstRow="1" bandRow="1">
                <a:tableStyleId>{21E4AEA4-8DFA-4A89-87EB-49C32662AFE0}</a:tableStyleId>
              </a:tblPr>
              <a:tblGrid>
                <a:gridCol w="905606">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tblGrid>
              <a:tr h="634884">
                <a:tc>
                  <a:txBody>
                    <a:bodyPr/>
                    <a:lstStyle/>
                    <a:p>
                      <a:pPr algn="ctr"/>
                      <a:r>
                        <a:rPr lang="ru-RU" sz="1000" b="1" dirty="0">
                          <a:solidFill>
                            <a:schemeClr val="tx1"/>
                          </a:solidFill>
                        </a:rPr>
                        <a:t>Должность</a:t>
                      </a:r>
                    </a:p>
                  </a:txBody>
                  <a:tcPr marL="91406" marR="91406"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Функция</a:t>
                      </a:r>
                    </a:p>
                  </a:txBody>
                  <a:tcPr marL="91406" marR="91406" marT="45721" marB="45721" anchor="ctr"/>
                </a:tc>
                <a:extLst>
                  <a:ext uri="{0D108BD9-81ED-4DB2-BD59-A6C34878D82A}">
                    <a16:rowId xmlns:a16="http://schemas.microsoft.com/office/drawing/2014/main" val="10000"/>
                  </a:ext>
                </a:extLst>
              </a:tr>
              <a:tr h="634884">
                <a:tc>
                  <a:txBody>
                    <a:bodyPr/>
                    <a:lstStyle/>
                    <a:p>
                      <a:pPr algn="ctr"/>
                      <a:r>
                        <a:rPr lang="ru-RU" sz="1000" b="1" dirty="0">
                          <a:solidFill>
                            <a:schemeClr val="tx1"/>
                          </a:solidFill>
                        </a:rPr>
                        <a:t>Заинтересованность</a:t>
                      </a:r>
                    </a:p>
                  </a:txBody>
                  <a:tcPr marL="91406" marR="91406" marT="45721" marB="45721" anchor="ctr"/>
                </a:tc>
                <a:tc>
                  <a:txBody>
                    <a:bodyPr/>
                    <a:lstStyle/>
                    <a:p>
                      <a:pPr algn="ct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Ожидания от работы</a:t>
                      </a:r>
                    </a:p>
                  </a:txBody>
                  <a:tcPr marL="91406" marR="91406" marT="45721" marB="45721" anchor="ctr"/>
                </a:tc>
                <a:extLst>
                  <a:ext uri="{0D108BD9-81ED-4DB2-BD59-A6C34878D82A}">
                    <a16:rowId xmlns:a16="http://schemas.microsoft.com/office/drawing/2014/main" val="10001"/>
                  </a:ext>
                </a:extLst>
              </a:tr>
              <a:tr h="634884">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Лояльность</a:t>
                      </a:r>
                    </a:p>
                  </a:txBody>
                  <a:tcPr marL="91406" marR="91406" marT="45721" marB="45721" anchor="ctr"/>
                </a:tc>
                <a:tc>
                  <a:txBody>
                    <a:bodyPr/>
                    <a:lstStyle/>
                    <a:p>
                      <a:pPr algn="ctr"/>
                      <a:r>
                        <a:rPr lang="ru-RU" sz="1000" b="1" dirty="0">
                          <a:solidFill>
                            <a:schemeClr val="tx1"/>
                          </a:solidFill>
                        </a:rPr>
                        <a:t>Связи</a:t>
                      </a:r>
                    </a:p>
                  </a:txBody>
                  <a:tcPr marL="91406" marR="91406" marT="45721" marB="45721" anchor="ctr"/>
                </a:tc>
                <a:extLst>
                  <a:ext uri="{0D108BD9-81ED-4DB2-BD59-A6C34878D82A}">
                    <a16:rowId xmlns:a16="http://schemas.microsoft.com/office/drawing/2014/main" val="10002"/>
                  </a:ext>
                </a:extLst>
              </a:tr>
            </a:tbl>
          </a:graphicData>
        </a:graphic>
      </p:graphicFrame>
      <p:cxnSp>
        <p:nvCxnSpPr>
          <p:cNvPr id="94283" name="Прямая соединительная линия 8"/>
          <p:cNvCxnSpPr>
            <a:cxnSpLocks noChangeShapeType="1"/>
            <a:stCxn id="6" idx="3"/>
            <a:endCxn id="5" idx="1"/>
          </p:cNvCxnSpPr>
          <p:nvPr/>
        </p:nvCxnSpPr>
        <p:spPr bwMode="auto">
          <a:xfrm flipV="1">
            <a:off x="4059218" y="1421834"/>
            <a:ext cx="1402109" cy="88162"/>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cxnSp>
        <p:nvCxnSpPr>
          <p:cNvPr id="94285" name="Прямая соединительная линия 10"/>
          <p:cNvCxnSpPr>
            <a:cxnSpLocks noChangeShapeType="1"/>
            <a:stCxn id="5" idx="2"/>
            <a:endCxn id="3" idx="0"/>
          </p:cNvCxnSpPr>
          <p:nvPr/>
        </p:nvCxnSpPr>
        <p:spPr bwMode="auto">
          <a:xfrm flipH="1">
            <a:off x="1656417" y="2374160"/>
            <a:ext cx="5115668" cy="1277928"/>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sp>
        <p:nvSpPr>
          <p:cNvPr id="94286" name="Прямоугольник 25"/>
          <p:cNvSpPr>
            <a:spLocks noChangeArrowheads="1"/>
          </p:cNvSpPr>
          <p:nvPr/>
        </p:nvSpPr>
        <p:spPr bwMode="auto">
          <a:xfrm>
            <a:off x="3396457" y="0"/>
            <a:ext cx="86629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defTabSz="561975">
              <a:defRPr sz="2100">
                <a:solidFill>
                  <a:srgbClr val="000000"/>
                </a:solidFill>
                <a:latin typeface="Arial" panose="020B0604020202020204" pitchFamily="34" charset="0"/>
                <a:ea typeface="Osaka"/>
                <a:cs typeface="Osaka"/>
              </a:defRPr>
            </a:lvl1pPr>
            <a:lvl2pPr marL="742950" indent="-285750" defTabSz="561975">
              <a:defRPr sz="2100">
                <a:solidFill>
                  <a:srgbClr val="000000"/>
                </a:solidFill>
                <a:latin typeface="Arial" panose="020B0604020202020204" pitchFamily="34" charset="0"/>
                <a:ea typeface="Osaka"/>
                <a:cs typeface="Osaka"/>
              </a:defRPr>
            </a:lvl2pPr>
            <a:lvl3pPr marL="1143000" indent="-228600" defTabSz="561975">
              <a:defRPr sz="2100">
                <a:solidFill>
                  <a:srgbClr val="000000"/>
                </a:solidFill>
                <a:latin typeface="Arial" panose="020B0604020202020204" pitchFamily="34" charset="0"/>
                <a:ea typeface="Osaka"/>
                <a:cs typeface="Osaka"/>
              </a:defRPr>
            </a:lvl3pPr>
            <a:lvl4pPr marL="1600200" indent="-228600" defTabSz="561975">
              <a:defRPr sz="2100">
                <a:solidFill>
                  <a:srgbClr val="000000"/>
                </a:solidFill>
                <a:latin typeface="Arial" panose="020B0604020202020204" pitchFamily="34" charset="0"/>
                <a:ea typeface="Osaka"/>
                <a:cs typeface="Osaka"/>
              </a:defRPr>
            </a:lvl4pPr>
            <a:lvl5pPr marL="2057400" indent="-228600" defTabSz="561975">
              <a:defRPr sz="2100">
                <a:solidFill>
                  <a:srgbClr val="000000"/>
                </a:solidFill>
                <a:latin typeface="Arial" panose="020B0604020202020204" pitchFamily="34" charset="0"/>
                <a:ea typeface="Osaka"/>
                <a:cs typeface="Osaka"/>
              </a:defRPr>
            </a:lvl5pPr>
            <a:lvl6pPr marL="25146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r">
              <a:spcBef>
                <a:spcPct val="20000"/>
              </a:spcBef>
              <a:spcAft>
                <a:spcPts val="888"/>
              </a:spcAft>
              <a:buClr>
                <a:srgbClr val="282832"/>
              </a:buClr>
              <a:buSzPct val="80000"/>
            </a:pPr>
            <a:r>
              <a:rPr lang="ru-RU" altLang="ru-RU" sz="2400" dirty="0">
                <a:solidFill>
                  <a:schemeClr val="accent3">
                    <a:lumMod val="75000"/>
                  </a:schemeClr>
                </a:solidFill>
                <a:cs typeface="Arial" panose="020B0604020202020204" pitchFamily="34" charset="0"/>
              </a:rPr>
              <a:t>Группа, влияющая на принятие решения</a:t>
            </a:r>
          </a:p>
        </p:txBody>
      </p:sp>
      <p:sp>
        <p:nvSpPr>
          <p:cNvPr id="94288" name="Номер слайда 1"/>
          <p:cNvSpPr>
            <a:spLocks noGrp="1"/>
          </p:cNvSpPr>
          <p:nvPr>
            <p:ph type="sldNum" sz="quarter" idx="4294967295"/>
          </p:nvPr>
        </p:nvSpPr>
        <p:spPr bwMode="auto">
          <a:xfrm>
            <a:off x="10520798" y="6457944"/>
            <a:ext cx="153864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a:fld id="{3E4A8AEF-F2E1-4FBE-B4A4-0BF96CB9FC00}" type="slidenum">
              <a:rPr lang="ru-RU" altLang="ru-RU" sz="1600">
                <a:solidFill>
                  <a:schemeClr val="accent6">
                    <a:lumMod val="40000"/>
                    <a:lumOff val="60000"/>
                  </a:schemeClr>
                </a:solidFill>
              </a:rPr>
              <a:pPr algn="ctr"/>
              <a:t>24</a:t>
            </a:fld>
            <a:endParaRPr lang="ru-RU" altLang="ru-RU" sz="1600" dirty="0">
              <a:solidFill>
                <a:schemeClr val="accent6">
                  <a:lumMod val="40000"/>
                  <a:lumOff val="60000"/>
                </a:schemeClr>
              </a:solidFill>
            </a:endParaRPr>
          </a:p>
        </p:txBody>
      </p:sp>
      <p:graphicFrame>
        <p:nvGraphicFramePr>
          <p:cNvPr id="16" name="Таблица 15">
            <a:extLst>
              <a:ext uri="{FF2B5EF4-FFF2-40B4-BE49-F238E27FC236}">
                <a16:creationId xmlns:a16="http://schemas.microsoft.com/office/drawing/2014/main" id="{4D1302DD-6A2F-4F10-BEEF-DED92AD29B03}"/>
              </a:ext>
            </a:extLst>
          </p:cNvPr>
          <p:cNvGraphicFramePr>
            <a:graphicFrameLocks noGrp="1"/>
          </p:cNvGraphicFramePr>
          <p:nvPr>
            <p:extLst>
              <p:ext uri="{D42A27DB-BD31-4B8C-83A1-F6EECF244321}">
                <p14:modId xmlns:p14="http://schemas.microsoft.com/office/powerpoint/2010/main" val="866505304"/>
              </p:ext>
            </p:extLst>
          </p:nvPr>
        </p:nvGraphicFramePr>
        <p:xfrm>
          <a:off x="9174892" y="4181490"/>
          <a:ext cx="2490363" cy="1854147"/>
        </p:xfrm>
        <a:graphic>
          <a:graphicData uri="http://schemas.openxmlformats.org/drawingml/2006/table">
            <a:tbl>
              <a:tblPr firstRow="1" bandRow="1">
                <a:tableStyleId>{21E4AEA4-8DFA-4A89-87EB-49C32662AFE0}</a:tableStyleId>
              </a:tblPr>
              <a:tblGrid>
                <a:gridCol w="830121">
                  <a:extLst>
                    <a:ext uri="{9D8B030D-6E8A-4147-A177-3AD203B41FA5}">
                      <a16:colId xmlns:a16="http://schemas.microsoft.com/office/drawing/2014/main" val="20000"/>
                    </a:ext>
                  </a:extLst>
                </a:gridCol>
                <a:gridCol w="830121">
                  <a:extLst>
                    <a:ext uri="{9D8B030D-6E8A-4147-A177-3AD203B41FA5}">
                      <a16:colId xmlns:a16="http://schemas.microsoft.com/office/drawing/2014/main" val="20001"/>
                    </a:ext>
                  </a:extLst>
                </a:gridCol>
                <a:gridCol w="830121">
                  <a:extLst>
                    <a:ext uri="{9D8B030D-6E8A-4147-A177-3AD203B41FA5}">
                      <a16:colId xmlns:a16="http://schemas.microsoft.com/office/drawing/2014/main" val="20002"/>
                    </a:ext>
                  </a:extLst>
                </a:gridCol>
              </a:tblGrid>
              <a:tr h="618049">
                <a:tc>
                  <a:txBody>
                    <a:bodyPr/>
                    <a:lstStyle/>
                    <a:p>
                      <a:pPr algn="ctr"/>
                      <a:r>
                        <a:rPr lang="ru-RU" sz="1000" b="1" dirty="0">
                          <a:solidFill>
                            <a:schemeClr val="tx1"/>
                          </a:solidFill>
                        </a:rPr>
                        <a:t>Должность</a:t>
                      </a:r>
                    </a:p>
                  </a:txBody>
                  <a:tcPr marL="91460" marR="91460"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60" marR="91460" marT="45721" marB="45721" anchor="ctr"/>
                </a:tc>
                <a:tc>
                  <a:txBody>
                    <a:bodyPr/>
                    <a:lstStyle/>
                    <a:p>
                      <a:pPr algn="ctr"/>
                      <a:r>
                        <a:rPr lang="ru-RU" sz="1000" b="1" dirty="0" err="1">
                          <a:solidFill>
                            <a:schemeClr val="tx1"/>
                          </a:solidFill>
                        </a:rPr>
                        <a:t>Функция</a:t>
                      </a:r>
                      <a:r>
                        <a:rPr lang="ru-RU" sz="1000" b="1" u="sng" dirty="0" err="1">
                          <a:solidFill>
                            <a:schemeClr val="tx1"/>
                          </a:solidFill>
                        </a:rPr>
                        <a:t>ь</a:t>
                      </a:r>
                      <a:endParaRPr lang="ru-RU" sz="1000" b="1" u="sng" dirty="0">
                        <a:solidFill>
                          <a:schemeClr val="tx1"/>
                        </a:solidFill>
                      </a:endParaRPr>
                    </a:p>
                  </a:txBody>
                  <a:tcPr marL="91460" marR="91460" marT="45721" marB="45721" anchor="ctr"/>
                </a:tc>
                <a:extLst>
                  <a:ext uri="{0D108BD9-81ED-4DB2-BD59-A6C34878D82A}">
                    <a16:rowId xmlns:a16="http://schemas.microsoft.com/office/drawing/2014/main" val="10000"/>
                  </a:ext>
                </a:extLst>
              </a:tr>
              <a:tr h="618049">
                <a:tc>
                  <a:txBody>
                    <a:bodyPr/>
                    <a:lstStyle/>
                    <a:p>
                      <a:pPr algn="ctr"/>
                      <a:r>
                        <a:rPr lang="ru-RU" sz="1000" b="1" dirty="0">
                          <a:solidFill>
                            <a:schemeClr val="tx1"/>
                          </a:solidFill>
                        </a:rPr>
                        <a:t>Заинтересованность</a:t>
                      </a:r>
                    </a:p>
                  </a:txBody>
                  <a:tcPr marL="91460" marR="91460" marT="45721" marB="45721" anchor="ctr"/>
                </a:tc>
                <a:tc>
                  <a:txBody>
                    <a:bodyPr/>
                    <a:lstStyle/>
                    <a:p>
                      <a:pPr algn="ct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Ожидания от работы</a:t>
                      </a:r>
                    </a:p>
                  </a:txBody>
                  <a:tcPr marL="91460" marR="91460" marT="45721" marB="45721" anchor="ctr"/>
                </a:tc>
                <a:extLst>
                  <a:ext uri="{0D108BD9-81ED-4DB2-BD59-A6C34878D82A}">
                    <a16:rowId xmlns:a16="http://schemas.microsoft.com/office/drawing/2014/main" val="10001"/>
                  </a:ext>
                </a:extLst>
              </a:tr>
              <a:tr h="61804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60" marR="91460" marT="45721" marB="45721" anchor="ctr"/>
                </a:tc>
                <a:tc>
                  <a:txBody>
                    <a:bodyPr/>
                    <a:lstStyle/>
                    <a:p>
                      <a:pPr algn="ctr"/>
                      <a:r>
                        <a:rPr lang="ru-RU" sz="1000" b="1" dirty="0">
                          <a:solidFill>
                            <a:schemeClr val="tx1"/>
                          </a:solidFill>
                        </a:rPr>
                        <a:t>Лояльность</a:t>
                      </a:r>
                    </a:p>
                  </a:txBody>
                  <a:tcPr marL="91460" marR="91460" marT="45721" marB="45721" anchor="ctr"/>
                </a:tc>
                <a:tc>
                  <a:txBody>
                    <a:bodyPr/>
                    <a:lstStyle/>
                    <a:p>
                      <a:pPr algn="ctr"/>
                      <a:r>
                        <a:rPr lang="ru-RU" sz="1000" b="1" dirty="0">
                          <a:solidFill>
                            <a:schemeClr val="tx1"/>
                          </a:solidFill>
                        </a:rPr>
                        <a:t>Связи</a:t>
                      </a:r>
                    </a:p>
                  </a:txBody>
                  <a:tcPr marL="91460" marR="91460" marT="45721" marB="45721" anchor="ctr"/>
                </a:tc>
                <a:extLst>
                  <a:ext uri="{0D108BD9-81ED-4DB2-BD59-A6C34878D82A}">
                    <a16:rowId xmlns:a16="http://schemas.microsoft.com/office/drawing/2014/main" val="10002"/>
                  </a:ext>
                </a:extLst>
              </a:tr>
            </a:tbl>
          </a:graphicData>
        </a:graphic>
      </p:graphicFrame>
      <p:cxnSp>
        <p:nvCxnSpPr>
          <p:cNvPr id="17" name="Прямая соединительная линия 10">
            <a:extLst>
              <a:ext uri="{FF2B5EF4-FFF2-40B4-BE49-F238E27FC236}">
                <a16:creationId xmlns:a16="http://schemas.microsoft.com/office/drawing/2014/main" id="{BB454D76-22A9-4A90-BDE9-0A05E67C2F71}"/>
              </a:ext>
            </a:extLst>
          </p:cNvPr>
          <p:cNvCxnSpPr>
            <a:cxnSpLocks noChangeShapeType="1"/>
            <a:stCxn id="16" idx="0"/>
            <a:endCxn id="4" idx="2"/>
          </p:cNvCxnSpPr>
          <p:nvPr/>
        </p:nvCxnSpPr>
        <p:spPr bwMode="auto">
          <a:xfrm flipV="1">
            <a:off x="10420073" y="2437071"/>
            <a:ext cx="262098" cy="1744419"/>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graphicFrame>
        <p:nvGraphicFramePr>
          <p:cNvPr id="32" name="Таблица 31">
            <a:extLst>
              <a:ext uri="{FF2B5EF4-FFF2-40B4-BE49-F238E27FC236}">
                <a16:creationId xmlns:a16="http://schemas.microsoft.com/office/drawing/2014/main" id="{45E3FE52-2B47-4A2D-B2CD-645B7041E7D0}"/>
              </a:ext>
            </a:extLst>
          </p:cNvPr>
          <p:cNvGraphicFramePr>
            <a:graphicFrameLocks noGrp="1"/>
          </p:cNvGraphicFramePr>
          <p:nvPr>
            <p:extLst>
              <p:ext uri="{D42A27DB-BD31-4B8C-83A1-F6EECF244321}">
                <p14:modId xmlns:p14="http://schemas.microsoft.com/office/powerpoint/2010/main" val="1498069228"/>
              </p:ext>
            </p:extLst>
          </p:nvPr>
        </p:nvGraphicFramePr>
        <p:xfrm>
          <a:off x="3726124" y="3652087"/>
          <a:ext cx="2732649" cy="1904652"/>
        </p:xfrm>
        <a:graphic>
          <a:graphicData uri="http://schemas.openxmlformats.org/drawingml/2006/table">
            <a:tbl>
              <a:tblPr firstRow="1" bandRow="1">
                <a:tableStyleId>{21E4AEA4-8DFA-4A89-87EB-49C32662AFE0}</a:tableStyleId>
              </a:tblPr>
              <a:tblGrid>
                <a:gridCol w="1037787">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82062">
                  <a:extLst>
                    <a:ext uri="{9D8B030D-6E8A-4147-A177-3AD203B41FA5}">
                      <a16:colId xmlns:a16="http://schemas.microsoft.com/office/drawing/2014/main" val="20002"/>
                    </a:ext>
                  </a:extLst>
                </a:gridCol>
              </a:tblGrid>
              <a:tr h="634884">
                <a:tc>
                  <a:txBody>
                    <a:bodyPr/>
                    <a:lstStyle/>
                    <a:p>
                      <a:pPr algn="ctr"/>
                      <a:r>
                        <a:rPr lang="ru-RU" sz="1000" b="1" dirty="0">
                          <a:solidFill>
                            <a:schemeClr val="tx1"/>
                          </a:solidFill>
                        </a:rPr>
                        <a:t>Должность</a:t>
                      </a:r>
                    </a:p>
                  </a:txBody>
                  <a:tcPr marL="91406" marR="91406"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Функция</a:t>
                      </a:r>
                    </a:p>
                  </a:txBody>
                  <a:tcPr marL="91406" marR="91406" marT="45721" marB="45721" anchor="ctr"/>
                </a:tc>
                <a:extLst>
                  <a:ext uri="{0D108BD9-81ED-4DB2-BD59-A6C34878D82A}">
                    <a16:rowId xmlns:a16="http://schemas.microsoft.com/office/drawing/2014/main" val="10000"/>
                  </a:ext>
                </a:extLst>
              </a:tr>
              <a:tr h="634884">
                <a:tc>
                  <a:txBody>
                    <a:bodyPr/>
                    <a:lstStyle/>
                    <a:p>
                      <a:pPr algn="ctr"/>
                      <a:r>
                        <a:rPr lang="ru-RU" sz="1000" b="1" dirty="0">
                          <a:solidFill>
                            <a:schemeClr val="tx1"/>
                          </a:solidFill>
                        </a:rPr>
                        <a:t>Заинтересованность</a:t>
                      </a:r>
                    </a:p>
                  </a:txBody>
                  <a:tcPr marL="91406" marR="91406" marT="45721" marB="45721" anchor="ctr"/>
                </a:tc>
                <a:tc>
                  <a:txBody>
                    <a:bodyPr/>
                    <a:lstStyle/>
                    <a:p>
                      <a:pPr algn="ct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Ожидания от работы</a:t>
                      </a:r>
                    </a:p>
                  </a:txBody>
                  <a:tcPr marL="91406" marR="91406" marT="45721" marB="45721" anchor="ctr"/>
                </a:tc>
                <a:extLst>
                  <a:ext uri="{0D108BD9-81ED-4DB2-BD59-A6C34878D82A}">
                    <a16:rowId xmlns:a16="http://schemas.microsoft.com/office/drawing/2014/main" val="10001"/>
                  </a:ext>
                </a:extLst>
              </a:tr>
              <a:tr h="634884">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Лояльность</a:t>
                      </a:r>
                    </a:p>
                  </a:txBody>
                  <a:tcPr marL="91406" marR="91406" marT="45721" marB="45721" anchor="ctr"/>
                </a:tc>
                <a:tc>
                  <a:txBody>
                    <a:bodyPr/>
                    <a:lstStyle/>
                    <a:p>
                      <a:pPr algn="ctr"/>
                      <a:r>
                        <a:rPr lang="ru-RU" sz="1000" b="1" dirty="0">
                          <a:solidFill>
                            <a:schemeClr val="tx1"/>
                          </a:solidFill>
                        </a:rPr>
                        <a:t>Связи</a:t>
                      </a:r>
                    </a:p>
                  </a:txBody>
                  <a:tcPr marL="91406" marR="91406" marT="45721" marB="45721" anchor="ctr"/>
                </a:tc>
                <a:extLst>
                  <a:ext uri="{0D108BD9-81ED-4DB2-BD59-A6C34878D82A}">
                    <a16:rowId xmlns:a16="http://schemas.microsoft.com/office/drawing/2014/main" val="10002"/>
                  </a:ext>
                </a:extLst>
              </a:tr>
            </a:tbl>
          </a:graphicData>
        </a:graphic>
      </p:graphicFrame>
      <p:cxnSp>
        <p:nvCxnSpPr>
          <p:cNvPr id="34" name="Прямая соединительная линия 8">
            <a:extLst>
              <a:ext uri="{FF2B5EF4-FFF2-40B4-BE49-F238E27FC236}">
                <a16:creationId xmlns:a16="http://schemas.microsoft.com/office/drawing/2014/main" id="{9E6F40CD-30DE-4E64-A323-DFB180B89EA5}"/>
              </a:ext>
            </a:extLst>
          </p:cNvPr>
          <p:cNvCxnSpPr>
            <a:cxnSpLocks noChangeShapeType="1"/>
            <a:stCxn id="32" idx="0"/>
            <a:endCxn id="5" idx="2"/>
          </p:cNvCxnSpPr>
          <p:nvPr/>
        </p:nvCxnSpPr>
        <p:spPr bwMode="auto">
          <a:xfrm flipV="1">
            <a:off x="5092448" y="2374160"/>
            <a:ext cx="1679637" cy="1277927"/>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sp>
        <p:nvSpPr>
          <p:cNvPr id="37" name="Овал 36">
            <a:extLst>
              <a:ext uri="{FF2B5EF4-FFF2-40B4-BE49-F238E27FC236}">
                <a16:creationId xmlns:a16="http://schemas.microsoft.com/office/drawing/2014/main" id="{B0280604-4F60-4B17-AC62-26253E9148A7}"/>
              </a:ext>
            </a:extLst>
          </p:cNvPr>
          <p:cNvSpPr/>
          <p:nvPr/>
        </p:nvSpPr>
        <p:spPr>
          <a:xfrm rot="20098187">
            <a:off x="2816803" y="1760228"/>
            <a:ext cx="9735179" cy="378371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1" name="Таблица 20">
            <a:extLst>
              <a:ext uri="{FF2B5EF4-FFF2-40B4-BE49-F238E27FC236}">
                <a16:creationId xmlns:a16="http://schemas.microsoft.com/office/drawing/2014/main" id="{C58FE3D7-5271-4C09-B17F-AD1A321D2EFF}"/>
              </a:ext>
            </a:extLst>
          </p:cNvPr>
          <p:cNvGraphicFramePr>
            <a:graphicFrameLocks noGrp="1"/>
          </p:cNvGraphicFramePr>
          <p:nvPr>
            <p:extLst>
              <p:ext uri="{D42A27DB-BD31-4B8C-83A1-F6EECF244321}">
                <p14:modId xmlns:p14="http://schemas.microsoft.com/office/powerpoint/2010/main" val="3673132370"/>
              </p:ext>
            </p:extLst>
          </p:nvPr>
        </p:nvGraphicFramePr>
        <p:xfrm>
          <a:off x="6924797" y="2437070"/>
          <a:ext cx="2761799" cy="1678707"/>
        </p:xfrm>
        <a:graphic>
          <a:graphicData uri="http://schemas.openxmlformats.org/drawingml/2006/table">
            <a:tbl>
              <a:tblPr firstRow="1" bandRow="1">
                <a:tableStyleId>{21E4AEA4-8DFA-4A89-87EB-49C32662AFE0}</a:tableStyleId>
              </a:tblPr>
              <a:tblGrid>
                <a:gridCol w="1033870">
                  <a:extLst>
                    <a:ext uri="{9D8B030D-6E8A-4147-A177-3AD203B41FA5}">
                      <a16:colId xmlns:a16="http://schemas.microsoft.com/office/drawing/2014/main" val="20000"/>
                    </a:ext>
                  </a:extLst>
                </a:gridCol>
                <a:gridCol w="807329">
                  <a:extLst>
                    <a:ext uri="{9D8B030D-6E8A-4147-A177-3AD203B41FA5}">
                      <a16:colId xmlns:a16="http://schemas.microsoft.com/office/drawing/2014/main" val="20001"/>
                    </a:ext>
                  </a:extLst>
                </a:gridCol>
                <a:gridCol w="920600">
                  <a:extLst>
                    <a:ext uri="{9D8B030D-6E8A-4147-A177-3AD203B41FA5}">
                      <a16:colId xmlns:a16="http://schemas.microsoft.com/office/drawing/2014/main" val="20002"/>
                    </a:ext>
                  </a:extLst>
                </a:gridCol>
              </a:tblGrid>
              <a:tr h="559569">
                <a:tc>
                  <a:txBody>
                    <a:bodyPr/>
                    <a:lstStyle/>
                    <a:p>
                      <a:pPr algn="ctr"/>
                      <a:r>
                        <a:rPr lang="ru-RU" sz="1000" b="1" dirty="0">
                          <a:solidFill>
                            <a:schemeClr val="tx1"/>
                          </a:solidFill>
                        </a:rPr>
                        <a:t>Должность</a:t>
                      </a:r>
                    </a:p>
                  </a:txBody>
                  <a:tcPr marL="91406" marR="91406" marT="45721" marB="45721" anchor="ctr"/>
                </a:tc>
                <a:tc>
                  <a:txBody>
                    <a:bodyPr/>
                    <a:lstStyle/>
                    <a:p>
                      <a:pPr algn="ctr"/>
                      <a:r>
                        <a:rPr lang="en-US" sz="1000" b="1" dirty="0">
                          <a:solidFill>
                            <a:schemeClr val="tx1"/>
                          </a:solidFill>
                        </a:rPr>
                        <a:t>KPI</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Функция</a:t>
                      </a:r>
                    </a:p>
                  </a:txBody>
                  <a:tcPr marL="91406" marR="91406" marT="45721" marB="45721" anchor="ctr"/>
                </a:tc>
                <a:extLst>
                  <a:ext uri="{0D108BD9-81ED-4DB2-BD59-A6C34878D82A}">
                    <a16:rowId xmlns:a16="http://schemas.microsoft.com/office/drawing/2014/main" val="10000"/>
                  </a:ext>
                </a:extLst>
              </a:tr>
              <a:tr h="559569">
                <a:tc>
                  <a:txBody>
                    <a:bodyPr/>
                    <a:lstStyle/>
                    <a:p>
                      <a:pPr algn="ctr"/>
                      <a:r>
                        <a:rPr lang="ru-RU" sz="1000" b="1" dirty="0">
                          <a:solidFill>
                            <a:schemeClr val="tx1"/>
                          </a:solidFill>
                        </a:rPr>
                        <a:t>Заинтересованность</a:t>
                      </a:r>
                    </a:p>
                  </a:txBody>
                  <a:tcPr marL="91406" marR="91406" marT="45721" marB="45721" anchor="ctr"/>
                </a:tc>
                <a:tc>
                  <a:txBody>
                    <a:bodyPr/>
                    <a:lstStyle/>
                    <a:p>
                      <a:pPr algn="ct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Ожидания от работы</a:t>
                      </a:r>
                    </a:p>
                  </a:txBody>
                  <a:tcPr marL="91406" marR="91406" marT="45721" marB="45721" anchor="ctr"/>
                </a:tc>
                <a:extLst>
                  <a:ext uri="{0D108BD9-81ED-4DB2-BD59-A6C34878D82A}">
                    <a16:rowId xmlns:a16="http://schemas.microsoft.com/office/drawing/2014/main" val="10001"/>
                  </a:ext>
                </a:extLst>
              </a:tr>
              <a:tr h="559569">
                <a:tc>
                  <a:txBody>
                    <a:bodyPr/>
                    <a:lstStyle/>
                    <a:p>
                      <a:pPr algn="ctr"/>
                      <a:r>
                        <a:rPr lang="ru-RU" sz="1000" b="1" dirty="0">
                          <a:solidFill>
                            <a:schemeClr val="tx1"/>
                          </a:solidFill>
                        </a:rPr>
                        <a:t>Степень</a:t>
                      </a:r>
                      <a:r>
                        <a:rPr lang="ru-RU" sz="1000" b="1" baseline="0" dirty="0">
                          <a:solidFill>
                            <a:schemeClr val="tx1"/>
                          </a:solidFill>
                        </a:rPr>
                        <a:t> влияния</a:t>
                      </a:r>
                      <a:endParaRPr lang="ru-RU" sz="1000" b="1" dirty="0">
                        <a:solidFill>
                          <a:schemeClr val="tx1"/>
                        </a:solidFill>
                      </a:endParaRPr>
                    </a:p>
                  </a:txBody>
                  <a:tcPr marL="91406" marR="91406" marT="45721" marB="45721" anchor="ctr"/>
                </a:tc>
                <a:tc>
                  <a:txBody>
                    <a:bodyPr/>
                    <a:lstStyle/>
                    <a:p>
                      <a:pPr algn="ctr"/>
                      <a:r>
                        <a:rPr lang="ru-RU" sz="1000" b="1" dirty="0">
                          <a:solidFill>
                            <a:schemeClr val="tx1"/>
                          </a:solidFill>
                        </a:rPr>
                        <a:t>Лояльность</a:t>
                      </a:r>
                    </a:p>
                  </a:txBody>
                  <a:tcPr marL="91406" marR="91406" marT="45721" marB="45721" anchor="ctr"/>
                </a:tc>
                <a:tc>
                  <a:txBody>
                    <a:bodyPr/>
                    <a:lstStyle/>
                    <a:p>
                      <a:pPr algn="ctr"/>
                      <a:r>
                        <a:rPr lang="ru-RU" sz="1000" b="1" dirty="0">
                          <a:solidFill>
                            <a:schemeClr val="tx1"/>
                          </a:solidFill>
                        </a:rPr>
                        <a:t>Связи</a:t>
                      </a:r>
                    </a:p>
                  </a:txBody>
                  <a:tcPr marL="91406" marR="91406" marT="45721" marB="45721" anchor="ctr"/>
                </a:tc>
                <a:extLst>
                  <a:ext uri="{0D108BD9-81ED-4DB2-BD59-A6C34878D82A}">
                    <a16:rowId xmlns:a16="http://schemas.microsoft.com/office/drawing/2014/main" val="10002"/>
                  </a:ext>
                </a:extLst>
              </a:tr>
            </a:tbl>
          </a:graphicData>
        </a:graphic>
      </p:graphicFrame>
      <p:cxnSp>
        <p:nvCxnSpPr>
          <p:cNvPr id="45" name="Прямая соединительная линия 10">
            <a:extLst>
              <a:ext uri="{FF2B5EF4-FFF2-40B4-BE49-F238E27FC236}">
                <a16:creationId xmlns:a16="http://schemas.microsoft.com/office/drawing/2014/main" id="{B1DD7C50-F4BF-4459-842B-8EC1A63EEDDD}"/>
              </a:ext>
            </a:extLst>
          </p:cNvPr>
          <p:cNvCxnSpPr>
            <a:cxnSpLocks noChangeShapeType="1"/>
            <a:stCxn id="21" idx="3"/>
            <a:endCxn id="4" idx="2"/>
          </p:cNvCxnSpPr>
          <p:nvPr/>
        </p:nvCxnSpPr>
        <p:spPr bwMode="auto">
          <a:xfrm flipV="1">
            <a:off x="9686596" y="2437071"/>
            <a:ext cx="995575" cy="839352"/>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sp>
        <p:nvSpPr>
          <p:cNvPr id="18" name="Овал 17">
            <a:extLst>
              <a:ext uri="{FF2B5EF4-FFF2-40B4-BE49-F238E27FC236}">
                <a16:creationId xmlns:a16="http://schemas.microsoft.com/office/drawing/2014/main" id="{FCC757C3-D7B7-40C0-89CD-8E56B49327EC}"/>
              </a:ext>
            </a:extLst>
          </p:cNvPr>
          <p:cNvSpPr/>
          <p:nvPr/>
        </p:nvSpPr>
        <p:spPr>
          <a:xfrm rot="19051848">
            <a:off x="6174814" y="1266409"/>
            <a:ext cx="6492059" cy="45896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7F91E834-A544-4A52-B661-A2B7762A69F1}"/>
              </a:ext>
            </a:extLst>
          </p:cNvPr>
          <p:cNvSpPr/>
          <p:nvPr/>
        </p:nvSpPr>
        <p:spPr>
          <a:xfrm rot="20098187">
            <a:off x="375351" y="1729021"/>
            <a:ext cx="12087887" cy="3870537"/>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50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трелка вниз 9"/>
          <p:cNvSpPr>
            <a:spLocks noChangeArrowheads="1"/>
          </p:cNvSpPr>
          <p:nvPr/>
        </p:nvSpPr>
        <p:spPr bwMode="auto">
          <a:xfrm rot="16200000">
            <a:off x="2602108" y="3667430"/>
            <a:ext cx="990600" cy="933450"/>
          </a:xfrm>
          <a:prstGeom prst="downArrow">
            <a:avLst>
              <a:gd name="adj1" fmla="val 50000"/>
              <a:gd name="adj2" fmla="val 50000"/>
            </a:avLst>
          </a:prstGeom>
          <a:solidFill>
            <a:schemeClr val="accent5">
              <a:lumMod val="40000"/>
              <a:lumOff val="60000"/>
            </a:schemeClr>
          </a:solidFill>
          <a:ln w="9525" algn="ctr">
            <a:solidFill>
              <a:srgbClr val="7030A0"/>
            </a:solidFill>
            <a:round/>
            <a:headEnd/>
            <a:tailEnd/>
          </a:ln>
        </p:spPr>
        <p:txBody>
          <a:bodyPr lIns="95253" tIns="47627" rIns="95253" bIns="47627"/>
          <a:lstStyle/>
          <a:p>
            <a:pPr marL="272647" indent="-272647" defTabSz="581428" eaLnBrk="1" fontAlgn="auto" hangingPunct="1">
              <a:spcBef>
                <a:spcPct val="20000"/>
              </a:spcBef>
              <a:spcAft>
                <a:spcPts val="919"/>
              </a:spcAft>
              <a:buClr>
                <a:srgbClr val="282832"/>
              </a:buClr>
              <a:buSzPct val="80000"/>
              <a:buFont typeface="Wingdings" pitchFamily="2" charset="2"/>
              <a:buChar char="§"/>
              <a:defRPr/>
            </a:pPr>
            <a:endParaRPr lang="ru-RU" sz="1905" dirty="0">
              <a:latin typeface="+mn-lt"/>
            </a:endParaRPr>
          </a:p>
        </p:txBody>
      </p:sp>
      <p:sp>
        <p:nvSpPr>
          <p:cNvPr id="11" name="Стрелка вниз 10"/>
          <p:cNvSpPr>
            <a:spLocks noChangeArrowheads="1"/>
          </p:cNvSpPr>
          <p:nvPr/>
        </p:nvSpPr>
        <p:spPr bwMode="auto">
          <a:xfrm rot="18253902">
            <a:off x="3111696" y="2260905"/>
            <a:ext cx="990600" cy="936625"/>
          </a:xfrm>
          <a:prstGeom prst="downArrow">
            <a:avLst>
              <a:gd name="adj1" fmla="val 50000"/>
              <a:gd name="adj2" fmla="val 50000"/>
            </a:avLst>
          </a:prstGeom>
          <a:solidFill>
            <a:schemeClr val="accent5">
              <a:lumMod val="40000"/>
              <a:lumOff val="60000"/>
            </a:schemeClr>
          </a:solidFill>
          <a:ln w="9525" algn="ctr">
            <a:solidFill>
              <a:srgbClr val="7030A0"/>
            </a:solidFill>
            <a:round/>
            <a:headEnd/>
            <a:tailEnd/>
          </a:ln>
        </p:spPr>
        <p:txBody>
          <a:bodyPr lIns="95253" tIns="47627" rIns="95253" bIns="47627"/>
          <a:lstStyle/>
          <a:p>
            <a:pPr marL="272647" indent="-272647" defTabSz="581428" eaLnBrk="1" fontAlgn="auto" hangingPunct="1">
              <a:spcBef>
                <a:spcPct val="20000"/>
              </a:spcBef>
              <a:spcAft>
                <a:spcPts val="919"/>
              </a:spcAft>
              <a:buClr>
                <a:srgbClr val="282832"/>
              </a:buClr>
              <a:buSzPct val="80000"/>
              <a:buFont typeface="Wingdings" pitchFamily="2" charset="2"/>
              <a:buChar char="§"/>
              <a:defRPr/>
            </a:pPr>
            <a:endParaRPr lang="ru-RU" sz="1905" dirty="0">
              <a:latin typeface="+mn-lt"/>
            </a:endParaRPr>
          </a:p>
        </p:txBody>
      </p:sp>
      <p:sp>
        <p:nvSpPr>
          <p:cNvPr id="12" name="Стрелка вниз 11"/>
          <p:cNvSpPr>
            <a:spLocks noChangeArrowheads="1"/>
          </p:cNvSpPr>
          <p:nvPr/>
        </p:nvSpPr>
        <p:spPr bwMode="auto">
          <a:xfrm rot="20185159">
            <a:off x="4337246" y="1362380"/>
            <a:ext cx="969962" cy="954088"/>
          </a:xfrm>
          <a:prstGeom prst="downArrow">
            <a:avLst>
              <a:gd name="adj1" fmla="val 50000"/>
              <a:gd name="adj2" fmla="val 50001"/>
            </a:avLst>
          </a:prstGeom>
          <a:solidFill>
            <a:schemeClr val="accent5">
              <a:lumMod val="40000"/>
              <a:lumOff val="60000"/>
            </a:schemeClr>
          </a:solidFill>
          <a:ln w="9525" algn="ctr">
            <a:solidFill>
              <a:srgbClr val="7030A0"/>
            </a:solidFill>
            <a:round/>
            <a:headEnd/>
            <a:tailEnd/>
          </a:ln>
        </p:spPr>
        <p:txBody>
          <a:bodyPr lIns="95253" tIns="47627" rIns="95253" bIns="47627"/>
          <a:lstStyle/>
          <a:p>
            <a:pPr marL="272647" indent="-272647" defTabSz="581428" eaLnBrk="1" fontAlgn="auto" hangingPunct="1">
              <a:spcBef>
                <a:spcPct val="20000"/>
              </a:spcBef>
              <a:spcAft>
                <a:spcPts val="919"/>
              </a:spcAft>
              <a:buClr>
                <a:srgbClr val="282832"/>
              </a:buClr>
              <a:buSzPct val="80000"/>
              <a:buFont typeface="Wingdings" pitchFamily="2" charset="2"/>
              <a:buChar char="§"/>
              <a:defRPr/>
            </a:pPr>
            <a:endParaRPr lang="ru-RU" sz="1905" dirty="0">
              <a:latin typeface="+mn-lt"/>
            </a:endParaRPr>
          </a:p>
        </p:txBody>
      </p:sp>
      <p:sp>
        <p:nvSpPr>
          <p:cNvPr id="13" name="Стрелка вниз 12"/>
          <p:cNvSpPr>
            <a:spLocks noChangeArrowheads="1"/>
          </p:cNvSpPr>
          <p:nvPr/>
        </p:nvSpPr>
        <p:spPr bwMode="auto">
          <a:xfrm rot="1202322">
            <a:off x="6199383" y="1313168"/>
            <a:ext cx="969963" cy="954087"/>
          </a:xfrm>
          <a:prstGeom prst="downArrow">
            <a:avLst>
              <a:gd name="adj1" fmla="val 50000"/>
              <a:gd name="adj2" fmla="val 50001"/>
            </a:avLst>
          </a:prstGeom>
          <a:solidFill>
            <a:schemeClr val="accent5">
              <a:lumMod val="40000"/>
              <a:lumOff val="60000"/>
            </a:schemeClr>
          </a:solidFill>
          <a:ln w="9525" algn="ctr">
            <a:solidFill>
              <a:srgbClr val="7030A0"/>
            </a:solidFill>
            <a:round/>
            <a:headEnd/>
            <a:tailEnd/>
          </a:ln>
        </p:spPr>
        <p:txBody>
          <a:bodyPr lIns="95253" tIns="47627" rIns="95253" bIns="47627"/>
          <a:lstStyle/>
          <a:p>
            <a:pPr marL="272647" indent="-272647" defTabSz="581428" eaLnBrk="1" fontAlgn="auto" hangingPunct="1">
              <a:spcBef>
                <a:spcPct val="20000"/>
              </a:spcBef>
              <a:spcAft>
                <a:spcPts val="919"/>
              </a:spcAft>
              <a:buClr>
                <a:srgbClr val="282832"/>
              </a:buClr>
              <a:buSzPct val="80000"/>
              <a:buFont typeface="Wingdings" pitchFamily="2" charset="2"/>
              <a:buChar char="§"/>
              <a:defRPr/>
            </a:pPr>
            <a:endParaRPr lang="ru-RU" sz="1905" dirty="0">
              <a:latin typeface="+mn-lt"/>
            </a:endParaRPr>
          </a:p>
        </p:txBody>
      </p:sp>
      <p:sp>
        <p:nvSpPr>
          <p:cNvPr id="14" name="Стрелка вниз 13"/>
          <p:cNvSpPr>
            <a:spLocks noChangeArrowheads="1"/>
          </p:cNvSpPr>
          <p:nvPr/>
        </p:nvSpPr>
        <p:spPr bwMode="auto">
          <a:xfrm rot="2894473">
            <a:off x="7369371" y="2235505"/>
            <a:ext cx="990600" cy="933450"/>
          </a:xfrm>
          <a:prstGeom prst="downArrow">
            <a:avLst>
              <a:gd name="adj1" fmla="val 50000"/>
              <a:gd name="adj2" fmla="val 50000"/>
            </a:avLst>
          </a:prstGeom>
          <a:solidFill>
            <a:schemeClr val="accent5">
              <a:lumMod val="40000"/>
              <a:lumOff val="60000"/>
            </a:schemeClr>
          </a:solidFill>
          <a:ln w="9525" algn="ctr">
            <a:solidFill>
              <a:srgbClr val="7030A0"/>
            </a:solidFill>
            <a:round/>
            <a:headEnd/>
            <a:tailEnd/>
          </a:ln>
        </p:spPr>
        <p:txBody>
          <a:bodyPr lIns="95253" tIns="47627" rIns="95253" bIns="47627"/>
          <a:lstStyle/>
          <a:p>
            <a:pPr marL="272647" indent="-272647" defTabSz="581428" eaLnBrk="1" fontAlgn="auto" hangingPunct="1">
              <a:spcBef>
                <a:spcPct val="20000"/>
              </a:spcBef>
              <a:spcAft>
                <a:spcPts val="919"/>
              </a:spcAft>
              <a:buClr>
                <a:srgbClr val="282832"/>
              </a:buClr>
              <a:buSzPct val="80000"/>
              <a:buFont typeface="Wingdings" pitchFamily="2" charset="2"/>
              <a:buChar char="§"/>
              <a:defRPr/>
            </a:pPr>
            <a:endParaRPr lang="ru-RU" sz="1905" dirty="0">
              <a:latin typeface="+mn-lt"/>
            </a:endParaRPr>
          </a:p>
        </p:txBody>
      </p:sp>
      <p:sp>
        <p:nvSpPr>
          <p:cNvPr id="15" name="Стрелка вниз 14"/>
          <p:cNvSpPr>
            <a:spLocks noChangeArrowheads="1"/>
          </p:cNvSpPr>
          <p:nvPr/>
        </p:nvSpPr>
        <p:spPr bwMode="auto">
          <a:xfrm rot="5400000">
            <a:off x="7871021" y="3588055"/>
            <a:ext cx="990600" cy="933450"/>
          </a:xfrm>
          <a:prstGeom prst="downArrow">
            <a:avLst>
              <a:gd name="adj1" fmla="val 50000"/>
              <a:gd name="adj2" fmla="val 50000"/>
            </a:avLst>
          </a:prstGeom>
          <a:solidFill>
            <a:schemeClr val="accent5">
              <a:lumMod val="40000"/>
              <a:lumOff val="60000"/>
            </a:schemeClr>
          </a:solidFill>
          <a:ln w="9525" algn="ctr">
            <a:solidFill>
              <a:srgbClr val="7030A0"/>
            </a:solidFill>
            <a:round/>
            <a:headEnd/>
            <a:tailEnd/>
          </a:ln>
        </p:spPr>
        <p:txBody>
          <a:bodyPr lIns="95253" tIns="47627" rIns="95253" bIns="47627"/>
          <a:lstStyle/>
          <a:p>
            <a:pPr marL="272647" indent="-272647" defTabSz="581428" eaLnBrk="1" fontAlgn="auto" hangingPunct="1">
              <a:spcBef>
                <a:spcPct val="20000"/>
              </a:spcBef>
              <a:spcAft>
                <a:spcPts val="919"/>
              </a:spcAft>
              <a:buClr>
                <a:srgbClr val="282832"/>
              </a:buClr>
              <a:buSzPct val="80000"/>
              <a:buFont typeface="Wingdings" pitchFamily="2" charset="2"/>
              <a:buChar char="§"/>
              <a:defRPr/>
            </a:pPr>
            <a:endParaRPr lang="ru-RU" sz="1905" dirty="0">
              <a:latin typeface="+mn-l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7597" y="2845105"/>
            <a:ext cx="2395233" cy="2395233"/>
          </a:xfrm>
          <a:prstGeom prst="rect">
            <a:avLst/>
          </a:prstGeom>
        </p:spPr>
      </p:pic>
      <p:sp>
        <p:nvSpPr>
          <p:cNvPr id="9" name="Хорда 8"/>
          <p:cNvSpPr/>
          <p:nvPr/>
        </p:nvSpPr>
        <p:spPr bwMode="auto">
          <a:xfrm rot="6732925">
            <a:off x="2590803" y="1201249"/>
            <a:ext cx="6280150" cy="6199187"/>
          </a:xfrm>
          <a:prstGeom prst="chord">
            <a:avLst>
              <a:gd name="adj1" fmla="val 2700000"/>
              <a:gd name="adj2" fmla="val 16202828"/>
            </a:avLst>
          </a:prstGeom>
          <a:noFill/>
          <a:ln w="76200" cap="flat" cmpd="sng" algn="ctr">
            <a:solidFill>
              <a:schemeClr val="accent3">
                <a:lumMod val="75000"/>
              </a:schemeClr>
            </a:solidFill>
            <a:prstDash val="solid"/>
            <a:round/>
            <a:headEnd type="none" w="med" len="med"/>
            <a:tailEnd type="none" w="med" len="med"/>
          </a:ln>
          <a:effectLst/>
        </p:spPr>
        <p:txBody>
          <a:bodyPr lIns="95253" tIns="47627" rIns="95253" bIns="47627"/>
          <a:lstStyle/>
          <a:p>
            <a:pPr marL="272647" indent="-272647" defTabSz="581428" eaLnBrk="1" fontAlgn="auto" hangingPunct="1">
              <a:spcBef>
                <a:spcPct val="20000"/>
              </a:spcBef>
              <a:spcAft>
                <a:spcPts val="919"/>
              </a:spcAft>
              <a:buClr>
                <a:srgbClr val="282832"/>
              </a:buClr>
              <a:buSzPct val="80000"/>
              <a:buFont typeface="Wingdings" pitchFamily="2" charset="2"/>
              <a:buChar char="§"/>
              <a:defRPr/>
            </a:pPr>
            <a:endParaRPr lang="ru-RU" sz="1905" dirty="0">
              <a:latin typeface="+mn-lt"/>
            </a:endParaRPr>
          </a:p>
        </p:txBody>
      </p:sp>
      <p:sp>
        <p:nvSpPr>
          <p:cNvPr id="16" name="Скругленный прямоугольник 15"/>
          <p:cNvSpPr>
            <a:spLocks noChangeArrowheads="1"/>
          </p:cNvSpPr>
          <p:nvPr/>
        </p:nvSpPr>
        <p:spPr bwMode="auto">
          <a:xfrm>
            <a:off x="8186933" y="2091043"/>
            <a:ext cx="1965325" cy="754062"/>
          </a:xfrm>
          <a:prstGeom prst="roundRect">
            <a:avLst>
              <a:gd name="adj" fmla="val 16667"/>
            </a:avLst>
          </a:prstGeom>
          <a:noFill/>
          <a:ln w="9525" algn="ctr">
            <a:noFill/>
            <a:round/>
            <a:headEnd/>
            <a:tailEnd/>
          </a:ln>
        </p:spPr>
        <p:txBody>
          <a:bodyPr lIns="95253" tIns="47627" rIns="95253" bIns="47627" anchor="ctr"/>
          <a:lstStyle/>
          <a:p>
            <a:pPr marL="272647" indent="-272647" algn="ctr" defTabSz="581428" eaLnBrk="1" fontAlgn="auto" hangingPunct="1">
              <a:spcBef>
                <a:spcPct val="20000"/>
              </a:spcBef>
              <a:spcAft>
                <a:spcPts val="919"/>
              </a:spcAft>
              <a:buClr>
                <a:srgbClr val="282832"/>
              </a:buClr>
              <a:buSzPct val="80000"/>
              <a:defRPr/>
            </a:pPr>
            <a:r>
              <a:rPr lang="ru-RU" sz="1905" dirty="0">
                <a:latin typeface="+mn-lt"/>
              </a:rPr>
              <a:t>Приоритеты</a:t>
            </a:r>
          </a:p>
        </p:txBody>
      </p:sp>
      <p:sp>
        <p:nvSpPr>
          <p:cNvPr id="17" name="Скругленный прямоугольник 16"/>
          <p:cNvSpPr>
            <a:spLocks noChangeArrowheads="1"/>
          </p:cNvSpPr>
          <p:nvPr/>
        </p:nvSpPr>
        <p:spPr bwMode="auto">
          <a:xfrm>
            <a:off x="1479263" y="825809"/>
            <a:ext cx="4203700" cy="754062"/>
          </a:xfrm>
          <a:prstGeom prst="roundRect">
            <a:avLst>
              <a:gd name="adj" fmla="val 16667"/>
            </a:avLst>
          </a:prstGeom>
          <a:noFill/>
          <a:ln w="9525" algn="ctr">
            <a:noFill/>
            <a:round/>
            <a:headEnd/>
            <a:tailEnd/>
          </a:ln>
        </p:spPr>
        <p:txBody>
          <a:bodyPr lIns="95253" tIns="47627" rIns="95253" bIns="47627" anchor="ctr"/>
          <a:lstStyle/>
          <a:p>
            <a:pPr marL="272647" indent="-272647" algn="ctr" defTabSz="581428" eaLnBrk="1" fontAlgn="auto" hangingPunct="1">
              <a:spcBef>
                <a:spcPct val="20000"/>
              </a:spcBef>
              <a:spcAft>
                <a:spcPts val="919"/>
              </a:spcAft>
              <a:buClr>
                <a:srgbClr val="282832"/>
              </a:buClr>
              <a:buSzPct val="80000"/>
              <a:defRPr/>
            </a:pPr>
            <a:r>
              <a:rPr lang="ru-RU" sz="1905" dirty="0">
                <a:latin typeface="+mn-lt"/>
              </a:rPr>
              <a:t>Специфика  отрасли</a:t>
            </a:r>
          </a:p>
        </p:txBody>
      </p:sp>
      <p:sp>
        <p:nvSpPr>
          <p:cNvPr id="18" name="Скругленный прямоугольник 17"/>
          <p:cNvSpPr>
            <a:spLocks noChangeArrowheads="1"/>
          </p:cNvSpPr>
          <p:nvPr/>
        </p:nvSpPr>
        <p:spPr bwMode="auto">
          <a:xfrm>
            <a:off x="6108896" y="789293"/>
            <a:ext cx="3792537" cy="752475"/>
          </a:xfrm>
          <a:prstGeom prst="roundRect">
            <a:avLst>
              <a:gd name="adj" fmla="val 16667"/>
            </a:avLst>
          </a:prstGeom>
          <a:noFill/>
          <a:ln w="9525" algn="ctr">
            <a:noFill/>
            <a:round/>
            <a:headEnd/>
            <a:tailEnd/>
          </a:ln>
        </p:spPr>
        <p:txBody>
          <a:bodyPr lIns="95253" tIns="47627" rIns="95253" bIns="47627" anchor="ctr"/>
          <a:lstStyle/>
          <a:p>
            <a:pPr marL="272647" indent="-272647" algn="ctr" defTabSz="581428" eaLnBrk="1" fontAlgn="auto" hangingPunct="1">
              <a:spcBef>
                <a:spcPct val="20000"/>
              </a:spcBef>
              <a:spcAft>
                <a:spcPts val="919"/>
              </a:spcAft>
              <a:buClr>
                <a:srgbClr val="282832"/>
              </a:buClr>
              <a:buSzPct val="80000"/>
              <a:defRPr/>
            </a:pPr>
            <a:r>
              <a:rPr lang="ru-RU" sz="1905" dirty="0">
                <a:latin typeface="+mn-lt"/>
              </a:rPr>
              <a:t>История компании</a:t>
            </a:r>
          </a:p>
        </p:txBody>
      </p:sp>
      <p:sp>
        <p:nvSpPr>
          <p:cNvPr id="19" name="Скругленный прямоугольник 18"/>
          <p:cNvSpPr>
            <a:spLocks noChangeArrowheads="1"/>
          </p:cNvSpPr>
          <p:nvPr/>
        </p:nvSpPr>
        <p:spPr bwMode="auto">
          <a:xfrm>
            <a:off x="8510783" y="3638855"/>
            <a:ext cx="2278063" cy="754063"/>
          </a:xfrm>
          <a:prstGeom prst="roundRect">
            <a:avLst>
              <a:gd name="adj" fmla="val 16667"/>
            </a:avLst>
          </a:prstGeom>
          <a:noFill/>
          <a:ln w="9525" algn="ctr">
            <a:noFill/>
            <a:round/>
            <a:headEnd/>
            <a:tailEnd/>
          </a:ln>
        </p:spPr>
        <p:txBody>
          <a:bodyPr lIns="95253" tIns="47627" rIns="95253" bIns="47627" anchor="ctr"/>
          <a:lstStyle/>
          <a:p>
            <a:pPr marL="272647" indent="-272647" algn="ctr" defTabSz="581428" eaLnBrk="1" fontAlgn="auto" hangingPunct="1">
              <a:spcBef>
                <a:spcPct val="20000"/>
              </a:spcBef>
              <a:spcAft>
                <a:spcPts val="919"/>
              </a:spcAft>
              <a:buClr>
                <a:srgbClr val="282832"/>
              </a:buClr>
              <a:buSzPct val="80000"/>
              <a:defRPr/>
            </a:pPr>
            <a:r>
              <a:rPr lang="ru-RU" sz="1905" dirty="0">
                <a:latin typeface="+mn-lt"/>
              </a:rPr>
              <a:t>Стили менеджмента</a:t>
            </a:r>
          </a:p>
        </p:txBody>
      </p:sp>
      <p:sp>
        <p:nvSpPr>
          <p:cNvPr id="20" name="Скругленный прямоугольник 19"/>
          <p:cNvSpPr>
            <a:spLocks noChangeArrowheads="1"/>
          </p:cNvSpPr>
          <p:nvPr/>
        </p:nvSpPr>
        <p:spPr bwMode="auto">
          <a:xfrm>
            <a:off x="1513292" y="3757124"/>
            <a:ext cx="1481137" cy="754062"/>
          </a:xfrm>
          <a:prstGeom prst="roundRect">
            <a:avLst>
              <a:gd name="adj" fmla="val 16667"/>
            </a:avLst>
          </a:prstGeom>
          <a:noFill/>
          <a:ln w="9525" algn="ctr">
            <a:noFill/>
            <a:round/>
            <a:headEnd/>
            <a:tailEnd/>
          </a:ln>
        </p:spPr>
        <p:txBody>
          <a:bodyPr lIns="95253" tIns="47627" rIns="95253" bIns="47627" anchor="ctr"/>
          <a:lstStyle/>
          <a:p>
            <a:pPr marL="272647" indent="-272647" algn="ctr" defTabSz="581428" eaLnBrk="1" fontAlgn="auto" hangingPunct="1">
              <a:spcBef>
                <a:spcPct val="20000"/>
              </a:spcBef>
              <a:spcAft>
                <a:spcPts val="919"/>
              </a:spcAft>
              <a:buClr>
                <a:srgbClr val="282832"/>
              </a:buClr>
              <a:buSzPct val="80000"/>
              <a:defRPr/>
            </a:pPr>
            <a:r>
              <a:rPr lang="en-US" sz="1905" dirty="0">
                <a:latin typeface="+mn-lt"/>
              </a:rPr>
              <a:t>KPI</a:t>
            </a:r>
            <a:endParaRPr lang="ru-RU" sz="1905" dirty="0">
              <a:latin typeface="+mn-lt"/>
            </a:endParaRPr>
          </a:p>
        </p:txBody>
      </p:sp>
      <p:sp>
        <p:nvSpPr>
          <p:cNvPr id="21" name="Скругленный прямоугольник 20"/>
          <p:cNvSpPr>
            <a:spLocks noChangeArrowheads="1"/>
          </p:cNvSpPr>
          <p:nvPr/>
        </p:nvSpPr>
        <p:spPr bwMode="auto">
          <a:xfrm>
            <a:off x="1694058" y="2051355"/>
            <a:ext cx="1481138" cy="754063"/>
          </a:xfrm>
          <a:prstGeom prst="roundRect">
            <a:avLst>
              <a:gd name="adj" fmla="val 16667"/>
            </a:avLst>
          </a:prstGeom>
          <a:noFill/>
          <a:ln w="9525" algn="ctr">
            <a:noFill/>
            <a:round/>
            <a:headEnd/>
            <a:tailEnd/>
          </a:ln>
        </p:spPr>
        <p:txBody>
          <a:bodyPr lIns="95253" tIns="47627" rIns="95253" bIns="47627" anchor="ctr"/>
          <a:lstStyle/>
          <a:p>
            <a:pPr marL="272647" indent="-272647" algn="ctr" defTabSz="581428" eaLnBrk="1" fontAlgn="auto" hangingPunct="1">
              <a:spcBef>
                <a:spcPct val="20000"/>
              </a:spcBef>
              <a:spcAft>
                <a:spcPts val="919"/>
              </a:spcAft>
              <a:buClr>
                <a:srgbClr val="282832"/>
              </a:buClr>
              <a:buSzPct val="80000"/>
              <a:defRPr/>
            </a:pPr>
            <a:r>
              <a:rPr lang="ru-RU" sz="1905" dirty="0">
                <a:latin typeface="+mn-lt"/>
              </a:rPr>
              <a:t>Культура</a:t>
            </a:r>
          </a:p>
        </p:txBody>
      </p:sp>
      <p:sp>
        <p:nvSpPr>
          <p:cNvPr id="2" name="Облачко с текстом: прямоугольное со скругленными углами 1"/>
          <p:cNvSpPr/>
          <p:nvPr/>
        </p:nvSpPr>
        <p:spPr>
          <a:xfrm>
            <a:off x="9031483" y="115671"/>
            <a:ext cx="3067050" cy="1943100"/>
          </a:xfrm>
          <a:prstGeom prst="wedgeRoundRectCallout">
            <a:avLst>
              <a:gd name="adj1" fmla="val -149600"/>
              <a:gd name="adj2" fmla="val 1016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Tx/>
              <a:buChar char="-"/>
              <a:defRPr/>
            </a:pPr>
            <a:r>
              <a:rPr lang="ru-RU" sz="1600" dirty="0">
                <a:solidFill>
                  <a:schemeClr val="tx1"/>
                </a:solidFill>
              </a:rPr>
              <a:t>Ожидания от работы</a:t>
            </a:r>
          </a:p>
          <a:p>
            <a:pPr marL="171450" indent="-171450" eaLnBrk="1" fontAlgn="auto" hangingPunct="1">
              <a:spcBef>
                <a:spcPts val="0"/>
              </a:spcBef>
              <a:spcAft>
                <a:spcPts val="0"/>
              </a:spcAft>
              <a:buFontTx/>
              <a:buChar char="-"/>
              <a:defRPr/>
            </a:pPr>
            <a:r>
              <a:rPr lang="ru-RU" sz="1600" dirty="0">
                <a:solidFill>
                  <a:schemeClr val="tx1"/>
                </a:solidFill>
              </a:rPr>
              <a:t>Психологический профиль</a:t>
            </a:r>
          </a:p>
          <a:p>
            <a:pPr marL="171450" indent="-171450" eaLnBrk="1" fontAlgn="auto" hangingPunct="1">
              <a:spcBef>
                <a:spcPts val="0"/>
              </a:spcBef>
              <a:spcAft>
                <a:spcPts val="0"/>
              </a:spcAft>
              <a:buFontTx/>
              <a:buChar char="-"/>
              <a:defRPr/>
            </a:pPr>
            <a:r>
              <a:rPr lang="ru-RU" sz="1600" dirty="0">
                <a:solidFill>
                  <a:schemeClr val="tx1"/>
                </a:solidFill>
              </a:rPr>
              <a:t>Квалификация</a:t>
            </a:r>
          </a:p>
          <a:p>
            <a:pPr marL="171450" indent="-171450" eaLnBrk="1" fontAlgn="auto" hangingPunct="1">
              <a:spcBef>
                <a:spcPts val="0"/>
              </a:spcBef>
              <a:spcAft>
                <a:spcPts val="0"/>
              </a:spcAft>
              <a:buFontTx/>
              <a:buChar char="-"/>
              <a:defRPr/>
            </a:pPr>
            <a:r>
              <a:rPr lang="ru-RU" sz="1600" dirty="0">
                <a:solidFill>
                  <a:schemeClr val="tx1"/>
                </a:solidFill>
              </a:rPr>
              <a:t>Характер</a:t>
            </a:r>
          </a:p>
          <a:p>
            <a:pPr marL="171450" indent="-171450" eaLnBrk="1" fontAlgn="auto" hangingPunct="1">
              <a:spcBef>
                <a:spcPts val="0"/>
              </a:spcBef>
              <a:spcAft>
                <a:spcPts val="0"/>
              </a:spcAft>
              <a:buFontTx/>
              <a:buChar char="-"/>
              <a:defRPr/>
            </a:pPr>
            <a:r>
              <a:rPr lang="ru-RU" sz="1600" dirty="0">
                <a:solidFill>
                  <a:schemeClr val="tx1"/>
                </a:solidFill>
              </a:rPr>
              <a:t>Внутренняя мотивация</a:t>
            </a:r>
          </a:p>
          <a:p>
            <a:pPr marL="171450" indent="-171450" eaLnBrk="1" fontAlgn="auto" hangingPunct="1">
              <a:spcBef>
                <a:spcPts val="0"/>
              </a:spcBef>
              <a:spcAft>
                <a:spcPts val="0"/>
              </a:spcAft>
              <a:buFontTx/>
              <a:buChar char="-"/>
              <a:defRPr/>
            </a:pPr>
            <a:r>
              <a:rPr lang="ru-RU" sz="1600" dirty="0">
                <a:solidFill>
                  <a:schemeClr val="tx1"/>
                </a:solidFill>
              </a:rPr>
              <a:t>Привычный образ действий</a:t>
            </a:r>
          </a:p>
          <a:p>
            <a:pPr marL="171450" indent="-171450" eaLnBrk="1" fontAlgn="auto" hangingPunct="1">
              <a:spcBef>
                <a:spcPts val="0"/>
              </a:spcBef>
              <a:spcAft>
                <a:spcPts val="0"/>
              </a:spcAft>
              <a:buFontTx/>
              <a:buChar char="-"/>
              <a:defRPr/>
            </a:pPr>
            <a:r>
              <a:rPr lang="ru-RU" sz="1600" dirty="0">
                <a:solidFill>
                  <a:schemeClr val="tx1"/>
                </a:solidFill>
              </a:rPr>
              <a:t>………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9814" y="4522697"/>
            <a:ext cx="2316480" cy="1447800"/>
          </a:xfrm>
          <a:prstGeom prst="rect">
            <a:avLst/>
          </a:prstGeom>
        </p:spPr>
      </p:pic>
      <p:sp>
        <p:nvSpPr>
          <p:cNvPr id="22" name="Rectangle 15">
            <a:extLst>
              <a:ext uri="{FF2B5EF4-FFF2-40B4-BE49-F238E27FC236}">
                <a16:creationId xmlns:a16="http://schemas.microsoft.com/office/drawing/2014/main" id="{7D6F98E4-DC1C-4C5C-8366-6EFC77108EE5}"/>
              </a:ext>
            </a:extLst>
          </p:cNvPr>
          <p:cNvSpPr>
            <a:spLocks noChangeArrowheads="1"/>
          </p:cNvSpPr>
          <p:nvPr/>
        </p:nvSpPr>
        <p:spPr bwMode="auto">
          <a:xfrm>
            <a:off x="760440" y="452747"/>
            <a:ext cx="7834313" cy="431800"/>
          </a:xfrm>
          <a:prstGeom prst="rect">
            <a:avLst/>
          </a:prstGeom>
          <a:noFill/>
          <a:ln w="9525">
            <a:noFill/>
            <a:miter lim="800000"/>
            <a:headEnd/>
            <a:tailEnd/>
          </a:ln>
        </p:spPr>
        <p:txBody>
          <a:bodyPr lIns="0" tIns="0" rIns="0" bIns="0">
            <a:spAutoFit/>
          </a:bodyPr>
          <a:lstStyle/>
          <a:p>
            <a:pPr defTabSz="762000">
              <a:defRPr/>
            </a:pPr>
            <a:r>
              <a:rPr lang="en-US" sz="2800" b="1" dirty="0">
                <a:solidFill>
                  <a:schemeClr val="accent3">
                    <a:lumMod val="75000"/>
                  </a:schemeClr>
                </a:solidFill>
              </a:rPr>
              <a:t>KPI</a:t>
            </a:r>
            <a:r>
              <a:rPr lang="ru-RU" sz="2800" b="1" dirty="0">
                <a:solidFill>
                  <a:schemeClr val="accent3">
                    <a:lumMod val="75000"/>
                  </a:schemeClr>
                </a:solidFill>
              </a:rPr>
              <a:t> и приоритеты</a:t>
            </a:r>
            <a:endParaRPr lang="en-GB" sz="2800" b="1" dirty="0">
              <a:solidFill>
                <a:schemeClr val="accent3">
                  <a:lumMod val="75000"/>
                </a:schemeClr>
              </a:solidFill>
            </a:endParaRPr>
          </a:p>
        </p:txBody>
      </p:sp>
    </p:spTree>
    <p:extLst>
      <p:ext uri="{BB962C8B-B14F-4D97-AF65-F5344CB8AC3E}">
        <p14:creationId xmlns:p14="http://schemas.microsoft.com/office/powerpoint/2010/main" val="3371387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nodeType="with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par>
                          <p:cTn id="44" fill="hold" nodeType="afterGroup">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par>
                          <p:cTn id="48" fill="hold" nodeType="afterGroup">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par>
                          <p:cTn id="52" fill="hold" nodeType="afterGroup">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mph" presetSubtype="2" fill="hold" nodeType="clickEffect">
                                  <p:stCondLst>
                                    <p:cond delay="0"/>
                                  </p:stCondLst>
                                  <p:childTnLst>
                                    <p:animClr clrSpc="rgb" dir="cw">
                                      <p:cBhvr>
                                        <p:cTn id="59" dur="2000" fill="hold"/>
                                        <p:tgtEl>
                                          <p:spTgt spid="10"/>
                                        </p:tgtEl>
                                        <p:attrNameLst>
                                          <p:attrName>fillcolor</p:attrName>
                                        </p:attrNameLst>
                                      </p:cBhvr>
                                      <p:to>
                                        <a:schemeClr val="accent2"/>
                                      </p:to>
                                    </p:animClr>
                                    <p:set>
                                      <p:cBhvr>
                                        <p:cTn id="60" dur="2000" fill="hold"/>
                                        <p:tgtEl>
                                          <p:spTgt spid="10"/>
                                        </p:tgtEl>
                                        <p:attrNameLst>
                                          <p:attrName>fill.type</p:attrName>
                                        </p:attrNameLst>
                                      </p:cBhvr>
                                      <p:to>
                                        <p:strVal val="solid"/>
                                      </p:to>
                                    </p:set>
                                    <p:set>
                                      <p:cBhvr>
                                        <p:cTn id="61" dur="2000" fill="hold"/>
                                        <p:tgtEl>
                                          <p:spTgt spid="10"/>
                                        </p:tgtEl>
                                        <p:attrNameLst>
                                          <p:attrName>fill.on</p:attrName>
                                        </p:attrNameLst>
                                      </p:cBhvr>
                                      <p:to>
                                        <p:strVal val="true"/>
                                      </p:to>
                                    </p:set>
                                  </p:childTnLst>
                                </p:cTn>
                              </p:par>
                            </p:childTnLst>
                          </p:cTn>
                        </p:par>
                        <p:par>
                          <p:cTn id="62" fill="hold">
                            <p:stCondLst>
                              <p:cond delay="2000"/>
                            </p:stCondLst>
                            <p:childTnLst>
                              <p:par>
                                <p:cTn id="63" presetID="1" presetClass="emph" presetSubtype="2" fill="hold" nodeType="afterEffect">
                                  <p:stCondLst>
                                    <p:cond delay="0"/>
                                  </p:stCondLst>
                                  <p:childTnLst>
                                    <p:animClr clrSpc="rgb" dir="cw">
                                      <p:cBhvr>
                                        <p:cTn id="64" dur="2000" fill="hold"/>
                                        <p:tgtEl>
                                          <p:spTgt spid="14"/>
                                        </p:tgtEl>
                                        <p:attrNameLst>
                                          <p:attrName>fillcolor</p:attrName>
                                        </p:attrNameLst>
                                      </p:cBhvr>
                                      <p:to>
                                        <a:schemeClr val="accent2"/>
                                      </p:to>
                                    </p:animClr>
                                    <p:set>
                                      <p:cBhvr>
                                        <p:cTn id="65" dur="2000" fill="hold"/>
                                        <p:tgtEl>
                                          <p:spTgt spid="14"/>
                                        </p:tgtEl>
                                        <p:attrNameLst>
                                          <p:attrName>fill.type</p:attrName>
                                        </p:attrNameLst>
                                      </p:cBhvr>
                                      <p:to>
                                        <p:strVal val="solid"/>
                                      </p:to>
                                    </p:set>
                                    <p:set>
                                      <p:cBhvr>
                                        <p:cTn id="66" dur="2000" fill="hold"/>
                                        <p:tgtEl>
                                          <p:spTgt spid="14"/>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CDF8DA-03EA-47DC-81C9-13AD4B325745}"/>
              </a:ext>
            </a:extLst>
          </p:cNvPr>
          <p:cNvSpPr txBox="1"/>
          <p:nvPr/>
        </p:nvSpPr>
        <p:spPr>
          <a:xfrm>
            <a:off x="3351711" y="1495108"/>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38393150-E721-41A2-960B-3CB1E118EB73}"/>
              </a:ext>
            </a:extLst>
          </p:cNvPr>
          <p:cNvCxnSpPr/>
          <p:nvPr/>
        </p:nvCxnSpPr>
        <p:spPr>
          <a:xfrm>
            <a:off x="3086822" y="1312636"/>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255A7A-8CAE-4192-93E8-8B0EB02D1BDF}"/>
              </a:ext>
            </a:extLst>
          </p:cNvPr>
          <p:cNvSpPr txBox="1"/>
          <p:nvPr/>
        </p:nvSpPr>
        <p:spPr>
          <a:xfrm>
            <a:off x="726804" y="1802884"/>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3B437AAC-FC5B-4B02-B573-2EBB4FEBBC33}"/>
              </a:ext>
            </a:extLst>
          </p:cNvPr>
          <p:cNvSpPr txBox="1"/>
          <p:nvPr/>
        </p:nvSpPr>
        <p:spPr>
          <a:xfrm>
            <a:off x="3351711" y="3152712"/>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2312AE1-41E1-4859-B864-E6C890E8B991}"/>
              </a:ext>
            </a:extLst>
          </p:cNvPr>
          <p:cNvCxnSpPr/>
          <p:nvPr/>
        </p:nvCxnSpPr>
        <p:spPr>
          <a:xfrm>
            <a:off x="3086822" y="2970240"/>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CD7F3-1364-40B8-BE98-5F37567BA3AF}"/>
              </a:ext>
            </a:extLst>
          </p:cNvPr>
          <p:cNvSpPr txBox="1"/>
          <p:nvPr/>
        </p:nvSpPr>
        <p:spPr>
          <a:xfrm>
            <a:off x="726804" y="3460488"/>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E5318693-9D79-49D8-AD06-A15070515D52}"/>
              </a:ext>
            </a:extLst>
          </p:cNvPr>
          <p:cNvSpPr txBox="1"/>
          <p:nvPr/>
        </p:nvSpPr>
        <p:spPr>
          <a:xfrm>
            <a:off x="726804" y="5014682"/>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8C25A7B-BB71-43DB-93F1-AF5E86154D3E}"/>
              </a:ext>
            </a:extLst>
          </p:cNvPr>
          <p:cNvSpPr/>
          <p:nvPr/>
        </p:nvSpPr>
        <p:spPr>
          <a:xfrm>
            <a:off x="0" y="1485692"/>
            <a:ext cx="12192000" cy="388703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a:extLst>
              <a:ext uri="{FF2B5EF4-FFF2-40B4-BE49-F238E27FC236}">
                <a16:creationId xmlns:a16="http://schemas.microsoft.com/office/drawing/2014/main" id="{FF05D100-F2A3-449C-93C1-CA8CE47C58BE}"/>
              </a:ext>
            </a:extLst>
          </p:cNvPr>
          <p:cNvSpPr/>
          <p:nvPr/>
        </p:nvSpPr>
        <p:spPr>
          <a:xfrm>
            <a:off x="863600" y="1017191"/>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5">
            <a:extLst>
              <a:ext uri="{FF2B5EF4-FFF2-40B4-BE49-F238E27FC236}">
                <a16:creationId xmlns:a16="http://schemas.microsoft.com/office/drawing/2014/main" id="{0855C668-8C02-4A46-BA15-963918700C50}"/>
              </a:ext>
            </a:extLst>
          </p:cNvPr>
          <p:cNvSpPr/>
          <p:nvPr/>
        </p:nvSpPr>
        <p:spPr>
          <a:xfrm flipV="1">
            <a:off x="4813300" y="5372308"/>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8">
            <a:extLst>
              <a:ext uri="{FF2B5EF4-FFF2-40B4-BE49-F238E27FC236}">
                <a16:creationId xmlns:a16="http://schemas.microsoft.com/office/drawing/2014/main" id="{030AA280-BCE5-4413-84E6-9A2E45064006}"/>
              </a:ext>
            </a:extLst>
          </p:cNvPr>
          <p:cNvSpPr/>
          <p:nvPr/>
        </p:nvSpPr>
        <p:spPr>
          <a:xfrm>
            <a:off x="4813300" y="1028492"/>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8D74EF-3B0E-449A-93B9-100E38C5E83E}"/>
              </a:ext>
            </a:extLst>
          </p:cNvPr>
          <p:cNvSpPr txBox="1"/>
          <p:nvPr/>
        </p:nvSpPr>
        <p:spPr>
          <a:xfrm>
            <a:off x="5041900" y="3754249"/>
            <a:ext cx="6951134" cy="492443"/>
          </a:xfrm>
          <a:prstGeom prst="rect">
            <a:avLst/>
          </a:prstGeom>
          <a:noFill/>
        </p:spPr>
        <p:txBody>
          <a:bodyPr wrap="square" lIns="0" tIns="0" rIns="0" bIns="0" rtlCol="0">
            <a:spAutoFit/>
          </a:bodyPr>
          <a:lstStyle/>
          <a:p>
            <a:pPr algn="ctr">
              <a:defRPr/>
            </a:pPr>
            <a:r>
              <a:rPr lang="ru-RU" altLang="ru-RU" sz="3200" b="1" dirty="0">
                <a:solidFill>
                  <a:schemeClr val="bg1"/>
                </a:solidFill>
                <a:latin typeface="Avenir 55"/>
              </a:rPr>
              <a:t>Культура</a:t>
            </a:r>
          </a:p>
        </p:txBody>
      </p:sp>
      <p:pic>
        <p:nvPicPr>
          <p:cNvPr id="157" name="Рисунок 1">
            <a:extLst>
              <a:ext uri="{FF2B5EF4-FFF2-40B4-BE49-F238E27FC236}">
                <a16:creationId xmlns:a16="http://schemas.microsoft.com/office/drawing/2014/main" id="{E71966DA-A7BB-46EE-BCDB-B8E13E4E145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99552" y="2379287"/>
            <a:ext cx="2093185" cy="23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a:extLst>
              <a:ext uri="{FF2B5EF4-FFF2-40B4-BE49-F238E27FC236}">
                <a16:creationId xmlns:a16="http://schemas.microsoft.com/office/drawing/2014/main" id="{4F5DA51B-BBD8-46C8-B022-2D54DC7DF899}"/>
              </a:ext>
            </a:extLst>
          </p:cNvPr>
          <p:cNvSpPr/>
          <p:nvPr/>
        </p:nvSpPr>
        <p:spPr>
          <a:xfrm>
            <a:off x="5240865" y="5502670"/>
            <a:ext cx="6752169" cy="338554"/>
          </a:xfrm>
          <a:prstGeom prst="rect">
            <a:avLst/>
          </a:prstGeom>
        </p:spPr>
        <p:txBody>
          <a:bodyPr wrap="none">
            <a:spAutoFit/>
          </a:bodyPr>
          <a:lstStyle/>
          <a:p>
            <a:r>
              <a:rPr lang="ru-RU" sz="1600" dirty="0"/>
              <a:t>ПРОДАЖИ – ЭТО НАУКА СО СВОИМИ ПРАВИЛАМИ И ЗАКОНОМЕРНОСТЯМИ</a:t>
            </a:r>
          </a:p>
        </p:txBody>
      </p:sp>
      <p:sp>
        <p:nvSpPr>
          <p:cNvPr id="159" name="Прямоугольник 158">
            <a:extLst>
              <a:ext uri="{FF2B5EF4-FFF2-40B4-BE49-F238E27FC236}">
                <a16:creationId xmlns:a16="http://schemas.microsoft.com/office/drawing/2014/main" id="{472982A2-0173-4E8B-8666-FDB8285C0CC8}"/>
              </a:ext>
            </a:extLst>
          </p:cNvPr>
          <p:cNvSpPr/>
          <p:nvPr/>
        </p:nvSpPr>
        <p:spPr>
          <a:xfrm>
            <a:off x="2322924" y="6066022"/>
            <a:ext cx="1031051" cy="369332"/>
          </a:xfrm>
          <a:prstGeom prst="rect">
            <a:avLst/>
          </a:prstGeom>
        </p:spPr>
        <p:txBody>
          <a:bodyPr wrap="none">
            <a:spAutoFit/>
          </a:bodyPr>
          <a:lstStyle/>
          <a:p>
            <a:r>
              <a:rPr lang="ru-RU" dirty="0"/>
              <a:t>2019 год</a:t>
            </a:r>
          </a:p>
        </p:txBody>
      </p:sp>
    </p:spTree>
    <p:extLst>
      <p:ext uri="{BB962C8B-B14F-4D97-AF65-F5344CB8AC3E}">
        <p14:creationId xmlns:p14="http://schemas.microsoft.com/office/powerpoint/2010/main" val="111213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82825" y="349492"/>
            <a:ext cx="7430250" cy="510778"/>
          </a:xfrm>
        </p:spPr>
        <p:txBody>
          <a:bodyPr>
            <a:normAutofit/>
          </a:bodyPr>
          <a:lstStyle/>
          <a:p>
            <a:pPr eaLnBrk="1" hangingPunct="1"/>
            <a:r>
              <a:rPr lang="ru-RU" altLang="ru-RU" sz="2400" dirty="0">
                <a:solidFill>
                  <a:schemeClr val="accent3">
                    <a:lumMod val="75000"/>
                  </a:schemeClr>
                </a:solidFill>
              </a:rPr>
              <a:t>Культура – нормы поведения - общие ценности</a:t>
            </a:r>
            <a:endParaRPr lang="et-EE" altLang="ru-RU" sz="2400" dirty="0">
              <a:solidFill>
                <a:schemeClr val="accent3">
                  <a:lumMod val="75000"/>
                </a:schemeClr>
              </a:solidFill>
            </a:endParaRPr>
          </a:p>
        </p:txBody>
      </p:sp>
      <p:sp>
        <p:nvSpPr>
          <p:cNvPr id="46083" name="Rectangle 3"/>
          <p:cNvSpPr>
            <a:spLocks noGrp="1" noChangeArrowheads="1"/>
          </p:cNvSpPr>
          <p:nvPr>
            <p:ph type="body" idx="1"/>
          </p:nvPr>
        </p:nvSpPr>
        <p:spPr>
          <a:xfrm>
            <a:off x="1789043" y="1992497"/>
            <a:ext cx="8022082" cy="3467399"/>
          </a:xfrm>
          <a:solidFill>
            <a:schemeClr val="bg1"/>
          </a:solidFill>
        </p:spPr>
        <p:txBody>
          <a:bodyPr>
            <a:normAutofit/>
          </a:bodyPr>
          <a:lstStyle/>
          <a:p>
            <a:pPr eaLnBrk="1" hangingPunct="1">
              <a:buFont typeface="Wingdings" panose="05000000000000000000" pitchFamily="2" charset="2"/>
              <a:buChar char="q"/>
            </a:pPr>
            <a:r>
              <a:rPr lang="ru-RU" altLang="ru-RU" sz="1800" b="1" dirty="0">
                <a:solidFill>
                  <a:schemeClr val="accent3">
                    <a:lumMod val="75000"/>
                  </a:schemeClr>
                </a:solidFill>
              </a:rPr>
              <a:t>Культура </a:t>
            </a:r>
            <a:r>
              <a:rPr lang="ru-RU" altLang="ru-RU" sz="1800" dirty="0">
                <a:solidFill>
                  <a:schemeClr val="accent3">
                    <a:lumMod val="75000"/>
                  </a:schemeClr>
                </a:solidFill>
              </a:rPr>
              <a:t>– включает в себя все нормы поведения и общие ценности.</a:t>
            </a:r>
          </a:p>
          <a:p>
            <a:pPr eaLnBrk="1" hangingPunct="1">
              <a:lnSpc>
                <a:spcPct val="50000"/>
              </a:lnSpc>
              <a:buFont typeface="Wingdings" panose="05000000000000000000" pitchFamily="2" charset="2"/>
              <a:buChar char="q"/>
            </a:pPr>
            <a:endParaRPr lang="ru-RU" altLang="ru-RU" sz="1800" dirty="0">
              <a:solidFill>
                <a:schemeClr val="accent3">
                  <a:lumMod val="75000"/>
                </a:schemeClr>
              </a:solidFill>
            </a:endParaRPr>
          </a:p>
          <a:p>
            <a:pPr eaLnBrk="1" hangingPunct="1">
              <a:buFont typeface="Wingdings" panose="05000000000000000000" pitchFamily="2" charset="2"/>
              <a:buChar char="q"/>
            </a:pPr>
            <a:r>
              <a:rPr lang="ru-RU" altLang="ru-RU" sz="1800" b="1" dirty="0">
                <a:solidFill>
                  <a:schemeClr val="accent3">
                    <a:lumMod val="75000"/>
                  </a:schemeClr>
                </a:solidFill>
              </a:rPr>
              <a:t>Нормы поведения</a:t>
            </a:r>
            <a:r>
              <a:rPr lang="ru-RU" altLang="ru-RU" sz="1800" dirty="0">
                <a:solidFill>
                  <a:schemeClr val="accent3">
                    <a:lumMod val="75000"/>
                  </a:schemeClr>
                </a:solidFill>
              </a:rPr>
              <a:t> – это общие или распространяющиеся на все сферы способы действий, которые приняты в коллективе.</a:t>
            </a:r>
          </a:p>
          <a:p>
            <a:pPr eaLnBrk="1" hangingPunct="1">
              <a:lnSpc>
                <a:spcPct val="60000"/>
              </a:lnSpc>
              <a:buFont typeface="Wingdings" panose="05000000000000000000" pitchFamily="2" charset="2"/>
              <a:buChar char="q"/>
            </a:pPr>
            <a:endParaRPr lang="ru-RU" altLang="ru-RU" sz="1800" dirty="0">
              <a:solidFill>
                <a:schemeClr val="accent3">
                  <a:lumMod val="75000"/>
                </a:schemeClr>
              </a:solidFill>
            </a:endParaRPr>
          </a:p>
          <a:p>
            <a:pPr eaLnBrk="1" hangingPunct="1">
              <a:buFont typeface="Wingdings" panose="05000000000000000000" pitchFamily="2" charset="2"/>
              <a:buChar char="q"/>
            </a:pPr>
            <a:r>
              <a:rPr lang="ru-RU" altLang="ru-RU" sz="1800" b="1" dirty="0">
                <a:solidFill>
                  <a:schemeClr val="accent3">
                    <a:lumMod val="75000"/>
                  </a:schemeClr>
                </a:solidFill>
              </a:rPr>
              <a:t>Общие ценности</a:t>
            </a:r>
            <a:r>
              <a:rPr lang="ru-RU" altLang="ru-RU" sz="1800" dirty="0">
                <a:solidFill>
                  <a:schemeClr val="accent3">
                    <a:lumMod val="75000"/>
                  </a:schemeClr>
                </a:solidFill>
              </a:rPr>
              <a:t> – это разделяемые всеми работниками заботы, проблемы и цели. Общие ценности одновременно являются </a:t>
            </a:r>
            <a:r>
              <a:rPr lang="ru-RU" altLang="ru-RU" sz="1800" b="1" dirty="0">
                <a:solidFill>
                  <a:schemeClr val="accent3">
                    <a:lumMod val="75000"/>
                  </a:schemeClr>
                </a:solidFill>
              </a:rPr>
              <a:t>индивидуальными ценностями</a:t>
            </a:r>
            <a:r>
              <a:rPr lang="ru-RU" altLang="ru-RU" sz="1800" dirty="0">
                <a:solidFill>
                  <a:schemeClr val="accent3">
                    <a:lumMod val="75000"/>
                  </a:schemeClr>
                </a:solidFill>
              </a:rPr>
              <a:t> для большинства членов коллектива; они определяют их нормы поведения и, как правило, сохраняются неизменными, несмотря на перемены в его составе.</a:t>
            </a:r>
            <a:endParaRPr lang="et-EE" altLang="ru-RU" sz="1800" dirty="0">
              <a:solidFill>
                <a:schemeClr val="accent3">
                  <a:lumMod val="75000"/>
                </a:schemeClr>
              </a:solidFill>
            </a:endParaRPr>
          </a:p>
        </p:txBody>
      </p:sp>
      <p:sp>
        <p:nvSpPr>
          <p:cNvPr id="2" name="Номер слайда 1"/>
          <p:cNvSpPr>
            <a:spLocks noGrp="1"/>
          </p:cNvSpPr>
          <p:nvPr>
            <p:ph type="sldNum" sz="quarter" idx="12"/>
          </p:nvPr>
        </p:nvSpPr>
        <p:spPr>
          <a:xfrm>
            <a:off x="1638124" y="860270"/>
            <a:ext cx="973897" cy="376468"/>
          </a:xfrm>
          <a:prstGeom prst="rect">
            <a:avLst/>
          </a:prstGeom>
        </p:spPr>
        <p:txBody>
          <a:bodyPr vert="horz" lIns="91440" tIns="45720" rIns="91440" bIns="45720" rtlCol="0" anchor="ctr"/>
          <a:lstStyle>
            <a:defPPr>
              <a:defRPr lang="ru-RU"/>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E444BA-AC1F-48D0-B55E-3C1E401EBD1C}" type="slidenum">
              <a:rPr lang="ru-RU" smtClean="0"/>
              <a:pPr/>
              <a:t>27</a:t>
            </a:fld>
            <a:endParaRPr lang="ru-RU" dirty="0"/>
          </a:p>
        </p:txBody>
      </p:sp>
      <p:sp>
        <p:nvSpPr>
          <p:cNvPr id="5" name="Номер слайда 1">
            <a:extLst>
              <a:ext uri="{FF2B5EF4-FFF2-40B4-BE49-F238E27FC236}">
                <a16:creationId xmlns:a16="http://schemas.microsoft.com/office/drawing/2014/main" id="{9D9DB7F6-547E-4856-B2E2-C6A07E82D864}"/>
              </a:ext>
            </a:extLst>
          </p:cNvPr>
          <p:cNvSpPr txBox="1">
            <a:spLocks/>
          </p:cNvSpPr>
          <p:nvPr/>
        </p:nvSpPr>
        <p:spPr>
          <a:xfrm>
            <a:off x="11698820" y="6293239"/>
            <a:ext cx="405044" cy="39992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E444BA-AC1F-48D0-B55E-3C1E401EBD1C}" type="slidenum">
              <a:rPr lang="ru-RU" smtClean="0"/>
              <a:pPr/>
              <a:t>27</a:t>
            </a:fld>
            <a:endParaRPr lang="ru-RU" dirty="0"/>
          </a:p>
        </p:txBody>
      </p:sp>
    </p:spTree>
    <p:extLst>
      <p:ext uri="{BB962C8B-B14F-4D97-AF65-F5344CB8AC3E}">
        <p14:creationId xmlns:p14="http://schemas.microsoft.com/office/powerpoint/2010/main" val="41663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Заголовок 1">
            <a:extLst>
              <a:ext uri="{FF2B5EF4-FFF2-40B4-BE49-F238E27FC236}">
                <a16:creationId xmlns:a16="http://schemas.microsoft.com/office/drawing/2014/main" id="{BF159EBF-F82A-4137-8E27-643103711449}"/>
              </a:ext>
            </a:extLst>
          </p:cNvPr>
          <p:cNvSpPr>
            <a:spLocks noGrp="1"/>
          </p:cNvSpPr>
          <p:nvPr>
            <p:ph type="title"/>
          </p:nvPr>
        </p:nvSpPr>
        <p:spPr>
          <a:xfrm>
            <a:off x="704306" y="353415"/>
            <a:ext cx="4158654" cy="709613"/>
          </a:xfrm>
        </p:spPr>
        <p:txBody>
          <a:bodyPr>
            <a:normAutofit/>
          </a:bodyPr>
          <a:lstStyle/>
          <a:p>
            <a:r>
              <a:rPr lang="ru-RU" altLang="ru-RU" sz="3200" dirty="0">
                <a:solidFill>
                  <a:schemeClr val="accent3">
                    <a:lumMod val="75000"/>
                  </a:schemeClr>
                </a:solidFill>
              </a:rPr>
              <a:t>Клановая культура</a:t>
            </a:r>
          </a:p>
        </p:txBody>
      </p:sp>
      <p:sp>
        <p:nvSpPr>
          <p:cNvPr id="3" name="Объект 2">
            <a:extLst>
              <a:ext uri="{FF2B5EF4-FFF2-40B4-BE49-F238E27FC236}">
                <a16:creationId xmlns:a16="http://schemas.microsoft.com/office/drawing/2014/main" id="{29A9E917-25BC-4166-9193-6BED7C450580}"/>
              </a:ext>
            </a:extLst>
          </p:cNvPr>
          <p:cNvSpPr>
            <a:spLocks noGrp="1"/>
          </p:cNvSpPr>
          <p:nvPr>
            <p:ph idx="1"/>
          </p:nvPr>
        </p:nvSpPr>
        <p:spPr>
          <a:xfrm>
            <a:off x="1179443" y="1539875"/>
            <a:ext cx="10349948" cy="3778250"/>
          </a:xfrm>
        </p:spPr>
        <p:txBody>
          <a:bodyPr>
            <a:normAutofit/>
          </a:bodyPr>
          <a:lstStyle/>
          <a:p>
            <a:pPr marL="0" indent="0">
              <a:buNone/>
              <a:defRPr/>
            </a:pPr>
            <a:r>
              <a:rPr lang="ru-RU" sz="2000" dirty="0">
                <a:solidFill>
                  <a:schemeClr val="accent3">
                    <a:lumMod val="75000"/>
                  </a:schemeClr>
                </a:solidFill>
              </a:rPr>
              <a:t>Очень дружественное место работы, где у людей масса общего. Организации похожи на большие семьи. Лидеры или главы организаций воспринимаются как воспитатели и, возможно, даже как родители. Организация держится вместе благодаря преданности и традиции. Высока обязательность организации. Она делает акцент на долгосрочной выгоде совершенствования личности, придает значение высокой степени сплоченности коллектива и моральному климату. Успех определяется в терминах доброго чувства к потребителям и заботы о людях. Организация поощряет бригадную работу, участие людей в бизнесе и согласие.</a:t>
            </a:r>
          </a:p>
          <a:p>
            <a:pPr>
              <a:defRPr/>
            </a:pPr>
            <a:endParaRPr lang="ru-RU" sz="2000" dirty="0">
              <a:solidFill>
                <a:schemeClr val="accent3">
                  <a:lumMod val="75000"/>
                </a:schemeClr>
              </a:solidFill>
            </a:endParaRPr>
          </a:p>
        </p:txBody>
      </p:sp>
      <p:sp>
        <p:nvSpPr>
          <p:cNvPr id="157700" name="Номер слайда 3">
            <a:extLst>
              <a:ext uri="{FF2B5EF4-FFF2-40B4-BE49-F238E27FC236}">
                <a16:creationId xmlns:a16="http://schemas.microsoft.com/office/drawing/2014/main" id="{1D6D4A3F-A4B1-4A07-8630-B0B236C8EAE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6BF34E8A-7938-4326-80C4-3973FE6B6821}" type="slidenum">
              <a:rPr lang="en-US" altLang="ru-RU" smtClean="0">
                <a:solidFill>
                  <a:schemeClr val="bg1"/>
                </a:solidFill>
                <a:latin typeface="Arial" panose="020B0604020202020204" pitchFamily="34" charset="0"/>
              </a:rPr>
              <a:pPr>
                <a:spcBef>
                  <a:spcPct val="0"/>
                </a:spcBef>
                <a:buFont typeface="Wingdings" panose="05000000000000000000" pitchFamily="2" charset="2"/>
                <a:buNone/>
              </a:pPr>
              <a:t>28</a:t>
            </a:fld>
            <a:endParaRPr lang="en-US" altLang="ru-RU">
              <a:solidFill>
                <a:schemeClr val="bg1"/>
              </a:solidFill>
              <a:latin typeface="Arial" panose="020B0604020202020204" pitchFamily="34" charset="0"/>
            </a:endParaRPr>
          </a:p>
        </p:txBody>
      </p:sp>
      <p:sp>
        <p:nvSpPr>
          <p:cNvPr id="5" name="Номер слайда 1">
            <a:extLst>
              <a:ext uri="{FF2B5EF4-FFF2-40B4-BE49-F238E27FC236}">
                <a16:creationId xmlns:a16="http://schemas.microsoft.com/office/drawing/2014/main" id="{C729DABD-9F7C-4097-B56D-A5A1C5EA2286}"/>
              </a:ext>
            </a:extLst>
          </p:cNvPr>
          <p:cNvSpPr>
            <a:spLocks noGrp="1"/>
          </p:cNvSpPr>
          <p:nvPr>
            <p:ph type="sldNum" sz="quarter" idx="12"/>
          </p:nvPr>
        </p:nvSpPr>
        <p:spPr>
          <a:xfrm>
            <a:off x="11698820" y="6293239"/>
            <a:ext cx="405044" cy="399920"/>
          </a:xfrm>
        </p:spPr>
        <p:txBody>
          <a:bodyPr/>
          <a:lstStyle/>
          <a:p>
            <a:fld id="{4EE444BA-AC1F-48D0-B55E-3C1E401EBD1C}" type="slidenum">
              <a:rPr lang="ru-RU" smtClean="0"/>
              <a:t>28</a:t>
            </a:fld>
            <a:endParaRPr lang="ru-RU" dirty="0"/>
          </a:p>
        </p:txBody>
      </p:sp>
    </p:spTree>
    <p:extLst>
      <p:ext uri="{BB962C8B-B14F-4D97-AF65-F5344CB8AC3E}">
        <p14:creationId xmlns:p14="http://schemas.microsoft.com/office/powerpoint/2010/main" val="94139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Заголовок 1">
            <a:extLst>
              <a:ext uri="{FF2B5EF4-FFF2-40B4-BE49-F238E27FC236}">
                <a16:creationId xmlns:a16="http://schemas.microsoft.com/office/drawing/2014/main" id="{0E7A427F-8027-4377-AB6E-E04B5772BFCB}"/>
              </a:ext>
            </a:extLst>
          </p:cNvPr>
          <p:cNvSpPr>
            <a:spLocks noGrp="1"/>
          </p:cNvSpPr>
          <p:nvPr>
            <p:ph type="title"/>
          </p:nvPr>
        </p:nvSpPr>
        <p:spPr>
          <a:xfrm>
            <a:off x="820551" y="423663"/>
            <a:ext cx="8548735" cy="738188"/>
          </a:xfrm>
        </p:spPr>
        <p:txBody>
          <a:bodyPr>
            <a:normAutofit/>
          </a:bodyPr>
          <a:lstStyle/>
          <a:p>
            <a:r>
              <a:rPr lang="ru-RU" altLang="ru-RU" sz="2400" dirty="0">
                <a:solidFill>
                  <a:schemeClr val="accent3">
                    <a:lumMod val="75000"/>
                  </a:schemeClr>
                </a:solidFill>
              </a:rPr>
              <a:t>Иерархическая / бюрократическая культура</a:t>
            </a:r>
          </a:p>
        </p:txBody>
      </p:sp>
      <p:sp>
        <p:nvSpPr>
          <p:cNvPr id="3" name="Объект 2">
            <a:extLst>
              <a:ext uri="{FF2B5EF4-FFF2-40B4-BE49-F238E27FC236}">
                <a16:creationId xmlns:a16="http://schemas.microsoft.com/office/drawing/2014/main" id="{29A9E917-25BC-4166-9193-6BED7C450580}"/>
              </a:ext>
            </a:extLst>
          </p:cNvPr>
          <p:cNvSpPr>
            <a:spLocks noGrp="1"/>
          </p:cNvSpPr>
          <p:nvPr>
            <p:ph idx="1"/>
          </p:nvPr>
        </p:nvSpPr>
        <p:spPr>
          <a:xfrm>
            <a:off x="820551" y="2078038"/>
            <a:ext cx="10878269" cy="3776662"/>
          </a:xfrm>
        </p:spPr>
        <p:txBody>
          <a:bodyPr>
            <a:normAutofit/>
          </a:bodyPr>
          <a:lstStyle/>
          <a:p>
            <a:pPr marL="0" indent="0">
              <a:buNone/>
              <a:defRPr/>
            </a:pPr>
            <a:r>
              <a:rPr lang="ru-RU" sz="2000" dirty="0">
                <a:solidFill>
                  <a:schemeClr val="accent3">
                    <a:lumMod val="75000"/>
                  </a:schemeClr>
                </a:solidFill>
              </a:rPr>
              <a:t>Очень формализованное и структурированное место работы. Тем, что делают люди, управляют процедуры. Лидеры гордятся тем, что они - рационально мыслящие координаторы и организаторы. Критически важно поддержание плавного хода деятельности организации. Организацию объединяют формальные правила и официальная политика. Долгосрочные заботы организации состоят в обеспечении стабильности и показателей плавного хода рентабельного выполнения операций. Успех определяется в терминах поставок, плавных, календарных графиков и низких затрат. Управление наемными работниками озабочено гарантией занятости и обеспечением долгосрочной предсказуемости.</a:t>
            </a:r>
          </a:p>
          <a:p>
            <a:pPr>
              <a:defRPr/>
            </a:pPr>
            <a:endParaRPr lang="ru-RU" sz="2000" dirty="0">
              <a:solidFill>
                <a:schemeClr val="accent3">
                  <a:lumMod val="75000"/>
                </a:schemeClr>
              </a:solidFill>
            </a:endParaRPr>
          </a:p>
        </p:txBody>
      </p:sp>
      <p:sp>
        <p:nvSpPr>
          <p:cNvPr id="158724" name="Номер слайда 3">
            <a:extLst>
              <a:ext uri="{FF2B5EF4-FFF2-40B4-BE49-F238E27FC236}">
                <a16:creationId xmlns:a16="http://schemas.microsoft.com/office/drawing/2014/main" id="{1D2BF32C-07F2-4531-9F07-BFD3F5345907}"/>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C0B4B8D1-BB1F-4661-B596-1A4BE3374A9F}" type="slidenum">
              <a:rPr lang="en-US" altLang="ru-RU" smtClean="0">
                <a:solidFill>
                  <a:schemeClr val="bg1"/>
                </a:solidFill>
                <a:latin typeface="Arial" panose="020B0604020202020204" pitchFamily="34" charset="0"/>
              </a:rPr>
              <a:pPr>
                <a:spcBef>
                  <a:spcPct val="0"/>
                </a:spcBef>
                <a:buFont typeface="Wingdings" panose="05000000000000000000" pitchFamily="2" charset="2"/>
                <a:buNone/>
              </a:pPr>
              <a:t>29</a:t>
            </a:fld>
            <a:endParaRPr lang="en-US" altLang="ru-RU">
              <a:solidFill>
                <a:schemeClr val="bg1"/>
              </a:solidFill>
              <a:latin typeface="Arial" panose="020B0604020202020204" pitchFamily="34" charset="0"/>
            </a:endParaRPr>
          </a:p>
        </p:txBody>
      </p:sp>
      <p:sp>
        <p:nvSpPr>
          <p:cNvPr id="6" name="Номер слайда 1">
            <a:extLst>
              <a:ext uri="{FF2B5EF4-FFF2-40B4-BE49-F238E27FC236}">
                <a16:creationId xmlns:a16="http://schemas.microsoft.com/office/drawing/2014/main" id="{55581AAB-9A46-4B5C-ABE9-17F4ECD9AD16}"/>
              </a:ext>
            </a:extLst>
          </p:cNvPr>
          <p:cNvSpPr txBox="1">
            <a:spLocks/>
          </p:cNvSpPr>
          <p:nvPr/>
        </p:nvSpPr>
        <p:spPr>
          <a:xfrm>
            <a:off x="11851220" y="6445639"/>
            <a:ext cx="405044" cy="39992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E444BA-AC1F-48D0-B55E-3C1E401EBD1C}" type="slidenum">
              <a:rPr lang="ru-RU" smtClean="0"/>
              <a:pPr/>
              <a:t>29</a:t>
            </a:fld>
            <a:endParaRPr lang="ru-RU" dirty="0"/>
          </a:p>
        </p:txBody>
      </p:sp>
    </p:spTree>
    <p:extLst>
      <p:ext uri="{BB962C8B-B14F-4D97-AF65-F5344CB8AC3E}">
        <p14:creationId xmlns:p14="http://schemas.microsoft.com/office/powerpoint/2010/main" val="277952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BD03011-E651-4EF0-8F07-AFB2F37F18A8}"/>
              </a:ext>
            </a:extLst>
          </p:cNvPr>
          <p:cNvSpPr/>
          <p:nvPr/>
        </p:nvSpPr>
        <p:spPr>
          <a:xfrm>
            <a:off x="527089" y="330692"/>
            <a:ext cx="11148974" cy="2700000"/>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rgbClr val="0070C0"/>
              </a:gs>
              <a:gs pos="50000">
                <a:schemeClr val="bg2">
                  <a:shade val="67500"/>
                  <a:satMod val="115000"/>
                </a:schemeClr>
              </a:gs>
              <a:gs pos="100000">
                <a:schemeClr val="bg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CCA2B01-52B9-404D-ADDB-5902D5DA3DA7}"/>
              </a:ext>
            </a:extLst>
          </p:cNvPr>
          <p:cNvSpPr txBox="1"/>
          <p:nvPr/>
        </p:nvSpPr>
        <p:spPr>
          <a:xfrm>
            <a:off x="2036590" y="1347485"/>
            <a:ext cx="8134125" cy="646331"/>
          </a:xfrm>
          <a:prstGeom prst="rect">
            <a:avLst/>
          </a:prstGeom>
          <a:noFill/>
        </p:spPr>
        <p:txBody>
          <a:bodyPr wrap="square" rtlCol="0">
            <a:spAutoFit/>
          </a:bodyPr>
          <a:lstStyle/>
          <a:p>
            <a:pPr algn="ctr"/>
            <a:r>
              <a:rPr lang="ru-RU" sz="3600" spc="300" dirty="0">
                <a:solidFill>
                  <a:schemeClr val="accent3">
                    <a:lumMod val="75000"/>
                  </a:schemeClr>
                </a:solidFill>
                <a:latin typeface="+mj-lt"/>
              </a:rPr>
              <a:t>АВТОР КНИГ И МОДЕЛЕЙ</a:t>
            </a:r>
            <a:endParaRPr lang="en-US" sz="3600" spc="300" dirty="0">
              <a:solidFill>
                <a:schemeClr val="accent3">
                  <a:lumMod val="75000"/>
                </a:schemeClr>
              </a:solidFill>
              <a:latin typeface="+mj-lt"/>
            </a:endParaRPr>
          </a:p>
        </p:txBody>
      </p:sp>
      <p:sp>
        <p:nvSpPr>
          <p:cNvPr id="2" name="Прямоугольник 1">
            <a:extLst>
              <a:ext uri="{FF2B5EF4-FFF2-40B4-BE49-F238E27FC236}">
                <a16:creationId xmlns:a16="http://schemas.microsoft.com/office/drawing/2014/main" id="{F4BD33AF-C592-4329-94ED-2E51D4A9AC7C}"/>
              </a:ext>
            </a:extLst>
          </p:cNvPr>
          <p:cNvSpPr/>
          <p:nvPr/>
        </p:nvSpPr>
        <p:spPr>
          <a:xfrm>
            <a:off x="527089" y="3219263"/>
            <a:ext cx="4178722" cy="2862322"/>
          </a:xfrm>
          <a:prstGeom prst="rect">
            <a:avLst/>
          </a:prstGeom>
        </p:spPr>
        <p:txBody>
          <a:bodyPr wrap="square">
            <a:spAutoFit/>
          </a:bodyPr>
          <a:lstStyle/>
          <a:p>
            <a:r>
              <a:rPr lang="ru-RU" b="1" dirty="0"/>
              <a:t>«Управление продажами» </a:t>
            </a:r>
          </a:p>
          <a:p>
            <a:r>
              <a:rPr lang="ru-RU" sz="1400" dirty="0"/>
              <a:t>Издательство «Питер» </a:t>
            </a:r>
          </a:p>
          <a:p>
            <a:r>
              <a:rPr lang="ru-RU" sz="1400" dirty="0"/>
              <a:t>ISBN 978-5-496-02513-3</a:t>
            </a:r>
          </a:p>
          <a:p>
            <a:endParaRPr lang="ru-RU" sz="1200" dirty="0"/>
          </a:p>
          <a:p>
            <a:r>
              <a:rPr lang="ru-RU" b="1" dirty="0"/>
              <a:t>«Обучение менеджеров отдела продаж»</a:t>
            </a:r>
          </a:p>
          <a:p>
            <a:r>
              <a:rPr lang="ru-RU" sz="1400" dirty="0"/>
              <a:t>Издательство «Питер» </a:t>
            </a:r>
          </a:p>
          <a:p>
            <a:r>
              <a:rPr lang="ru-RU" sz="1400" dirty="0"/>
              <a:t>ISBN 978-5-446-10800-8  </a:t>
            </a:r>
          </a:p>
          <a:p>
            <a:endParaRPr lang="ru-RU" sz="1200" dirty="0"/>
          </a:p>
          <a:p>
            <a:r>
              <a:rPr lang="ru-RU" b="1" dirty="0">
                <a:solidFill>
                  <a:srgbClr val="000000"/>
                </a:solidFill>
              </a:rPr>
              <a:t>«Маркетинг и продажи: кому отдать бюджет компании?» </a:t>
            </a:r>
          </a:p>
          <a:p>
            <a:r>
              <a:rPr lang="ru-RU" sz="1400" dirty="0">
                <a:solidFill>
                  <a:srgbClr val="000000"/>
                </a:solidFill>
              </a:rPr>
              <a:t>«Издательство </a:t>
            </a:r>
            <a:r>
              <a:rPr lang="en-US" sz="1400" dirty="0" err="1">
                <a:solidFill>
                  <a:srgbClr val="000000"/>
                </a:solidFill>
              </a:rPr>
              <a:t>Ridero</a:t>
            </a:r>
            <a:r>
              <a:rPr lang="ru-RU" sz="1400" dirty="0">
                <a:solidFill>
                  <a:srgbClr val="000000"/>
                </a:solidFill>
              </a:rPr>
              <a:t>» </a:t>
            </a:r>
          </a:p>
          <a:p>
            <a:r>
              <a:rPr lang="ru-RU" sz="1400" dirty="0">
                <a:solidFill>
                  <a:srgbClr val="000000"/>
                </a:solidFill>
              </a:rPr>
              <a:t>ISBN 978-5-0550-3772-5  </a:t>
            </a:r>
          </a:p>
        </p:txBody>
      </p:sp>
      <p:sp>
        <p:nvSpPr>
          <p:cNvPr id="5" name="Прямоугольник 4">
            <a:extLst>
              <a:ext uri="{FF2B5EF4-FFF2-40B4-BE49-F238E27FC236}">
                <a16:creationId xmlns:a16="http://schemas.microsoft.com/office/drawing/2014/main" id="{1AC124D1-C5C9-4935-B900-ADBADF8F7626}"/>
              </a:ext>
            </a:extLst>
          </p:cNvPr>
          <p:cNvSpPr/>
          <p:nvPr/>
        </p:nvSpPr>
        <p:spPr>
          <a:xfrm>
            <a:off x="6113997" y="3230629"/>
            <a:ext cx="5573217" cy="2585323"/>
          </a:xfrm>
          <a:prstGeom prst="rect">
            <a:avLst/>
          </a:prstGeom>
        </p:spPr>
        <p:txBody>
          <a:bodyPr wrap="square">
            <a:spAutoFit/>
          </a:bodyPr>
          <a:lstStyle/>
          <a:p>
            <a:r>
              <a:rPr lang="ru-RU" dirty="0"/>
              <a:t>Модели: </a:t>
            </a:r>
          </a:p>
          <a:p>
            <a:r>
              <a:rPr lang="ru-RU" b="1" dirty="0"/>
              <a:t>«Управленческая пирамида в управлении продажами»</a:t>
            </a:r>
          </a:p>
          <a:p>
            <a:r>
              <a:rPr lang="ru-RU" b="1" dirty="0"/>
              <a:t>«Этапы обучение менеджеров отделов продаж»</a:t>
            </a:r>
          </a:p>
          <a:p>
            <a:endParaRPr lang="ru-RU" b="1" dirty="0"/>
          </a:p>
          <a:p>
            <a:endParaRPr lang="ru-RU" b="1" dirty="0"/>
          </a:p>
          <a:p>
            <a:endParaRPr lang="ru-RU" b="1" dirty="0"/>
          </a:p>
          <a:p>
            <a:r>
              <a:rPr lang="ru-RU" dirty="0"/>
              <a:t>Видео:</a:t>
            </a:r>
          </a:p>
          <a:p>
            <a:r>
              <a:rPr lang="en-US" b="1" dirty="0">
                <a:hlinkClick r:id="rId2"/>
              </a:rPr>
              <a:t>https://youtu.be/2Ce0TcwVlLw</a:t>
            </a:r>
            <a:endParaRPr lang="ru-RU" b="1" dirty="0"/>
          </a:p>
          <a:p>
            <a:endParaRPr lang="ru-RU" b="1" dirty="0"/>
          </a:p>
        </p:txBody>
      </p:sp>
      <p:sp>
        <p:nvSpPr>
          <p:cNvPr id="180" name="Прямоугольник 179">
            <a:extLst>
              <a:ext uri="{FF2B5EF4-FFF2-40B4-BE49-F238E27FC236}">
                <a16:creationId xmlns:a16="http://schemas.microsoft.com/office/drawing/2014/main" id="{9823DDEE-DE0F-4B14-98EE-D7ABB53AB28F}"/>
              </a:ext>
            </a:extLst>
          </p:cNvPr>
          <p:cNvSpPr/>
          <p:nvPr/>
        </p:nvSpPr>
        <p:spPr>
          <a:xfrm>
            <a:off x="3553407" y="6456326"/>
            <a:ext cx="5107488" cy="276999"/>
          </a:xfrm>
          <a:prstGeom prst="rect">
            <a:avLst/>
          </a:prstGeom>
        </p:spPr>
        <p:txBody>
          <a:bodyPr wrap="none">
            <a:spAutoFit/>
          </a:bodyPr>
          <a:lstStyle/>
          <a:p>
            <a:pPr algn="ctr">
              <a:defRPr/>
            </a:pPr>
            <a:r>
              <a:rPr lang="ru-RU" sz="1200" dirty="0">
                <a:solidFill>
                  <a:schemeClr val="tx1">
                    <a:lumMod val="50000"/>
                    <a:lumOff val="50000"/>
                  </a:schemeClr>
                </a:solidFill>
              </a:rPr>
              <a:t>ПРОДАЖИ – ЭТО НАУКА СО СВОИМИ ПРАВИЛАМИ И ЗАКОНОМЕРНОСТЯМИ</a:t>
            </a:r>
          </a:p>
        </p:txBody>
      </p:sp>
      <p:pic>
        <p:nvPicPr>
          <p:cNvPr id="9" name="Рисунок 8">
            <a:extLst>
              <a:ext uri="{FF2B5EF4-FFF2-40B4-BE49-F238E27FC236}">
                <a16:creationId xmlns:a16="http://schemas.microsoft.com/office/drawing/2014/main" id="{B7CCF7E3-0356-42E9-9941-0D6DC46D9463}"/>
              </a:ext>
            </a:extLst>
          </p:cNvPr>
          <p:cNvPicPr>
            <a:picLocks noChangeAspect="1"/>
          </p:cNvPicPr>
          <p:nvPr/>
        </p:nvPicPr>
        <p:blipFill rotWithShape="1">
          <a:blip r:embed="rId3">
            <a:extLst>
              <a:ext uri="{28A0092B-C50C-407E-A947-70E740481C1C}">
                <a14:useLocalDpi xmlns:a14="http://schemas.microsoft.com/office/drawing/2010/main" val="0"/>
              </a:ext>
            </a:extLst>
          </a:blip>
          <a:srcRect l="18219" t="16722" r="45447" b="28775"/>
          <a:stretch/>
        </p:blipFill>
        <p:spPr>
          <a:xfrm>
            <a:off x="9283857" y="4233316"/>
            <a:ext cx="2223010" cy="2223010"/>
          </a:xfrm>
          <a:custGeom>
            <a:avLst/>
            <a:gdLst>
              <a:gd name="connsiteX0" fmla="*/ 1904334 w 3808668"/>
              <a:gd name="connsiteY0" fmla="*/ 0 h 3808668"/>
              <a:gd name="connsiteX1" fmla="*/ 3808668 w 3808668"/>
              <a:gd name="connsiteY1" fmla="*/ 1904334 h 3808668"/>
              <a:gd name="connsiteX2" fmla="*/ 1904334 w 3808668"/>
              <a:gd name="connsiteY2" fmla="*/ 3808668 h 3808668"/>
              <a:gd name="connsiteX3" fmla="*/ 0 w 3808668"/>
              <a:gd name="connsiteY3" fmla="*/ 1904334 h 3808668"/>
              <a:gd name="connsiteX4" fmla="*/ 1904334 w 3808668"/>
              <a:gd name="connsiteY4" fmla="*/ 0 h 380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668" h="3808668">
                <a:moveTo>
                  <a:pt x="1904334" y="0"/>
                </a:moveTo>
                <a:cubicBezTo>
                  <a:pt x="2956069" y="0"/>
                  <a:pt x="3808668" y="852599"/>
                  <a:pt x="3808668" y="1904334"/>
                </a:cubicBezTo>
                <a:cubicBezTo>
                  <a:pt x="3808668" y="2956069"/>
                  <a:pt x="2956069" y="3808668"/>
                  <a:pt x="1904334" y="3808668"/>
                </a:cubicBezTo>
                <a:cubicBezTo>
                  <a:pt x="852599" y="3808668"/>
                  <a:pt x="0" y="2956069"/>
                  <a:pt x="0" y="1904334"/>
                </a:cubicBezTo>
                <a:cubicBezTo>
                  <a:pt x="0" y="852599"/>
                  <a:pt x="852599" y="0"/>
                  <a:pt x="1904334" y="0"/>
                </a:cubicBezTo>
                <a:close/>
              </a:path>
            </a:pathLst>
          </a:custGeom>
        </p:spPr>
      </p:pic>
      <p:sp>
        <p:nvSpPr>
          <p:cNvPr id="10" name="Номер слайда 11">
            <a:extLst>
              <a:ext uri="{FF2B5EF4-FFF2-40B4-BE49-F238E27FC236}">
                <a16:creationId xmlns:a16="http://schemas.microsoft.com/office/drawing/2014/main" id="{6ABDD977-7EC3-6042-9DB7-EEA318DFC23F}"/>
              </a:ext>
            </a:extLst>
          </p:cNvPr>
          <p:cNvSpPr txBox="1">
            <a:spLocks/>
          </p:cNvSpPr>
          <p:nvPr/>
        </p:nvSpPr>
        <p:spPr>
          <a:xfrm>
            <a:off x="11698820" y="6293239"/>
            <a:ext cx="405044" cy="3999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7AEE54-7C0A-4AD6-B584-00B3486D7E82}" type="slidenum">
              <a:rPr lang="ru-RU" smtClean="0"/>
              <a:pPr/>
              <a:t>3</a:t>
            </a:fld>
            <a:endParaRPr lang="ru-RU" dirty="0"/>
          </a:p>
        </p:txBody>
      </p:sp>
    </p:spTree>
    <p:extLst>
      <p:ext uri="{BB962C8B-B14F-4D97-AF65-F5344CB8AC3E}">
        <p14:creationId xmlns:p14="http://schemas.microsoft.com/office/powerpoint/2010/main" val="301659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Заголовок 1">
            <a:extLst>
              <a:ext uri="{FF2B5EF4-FFF2-40B4-BE49-F238E27FC236}">
                <a16:creationId xmlns:a16="http://schemas.microsoft.com/office/drawing/2014/main" id="{53DA81FA-E7D7-44B6-A93F-34ECA5578655}"/>
              </a:ext>
            </a:extLst>
          </p:cNvPr>
          <p:cNvSpPr>
            <a:spLocks noGrp="1"/>
          </p:cNvSpPr>
          <p:nvPr>
            <p:ph type="title"/>
          </p:nvPr>
        </p:nvSpPr>
        <p:spPr>
          <a:xfrm>
            <a:off x="818253" y="301557"/>
            <a:ext cx="5507632" cy="811212"/>
          </a:xfrm>
        </p:spPr>
        <p:txBody>
          <a:bodyPr/>
          <a:lstStyle/>
          <a:p>
            <a:r>
              <a:rPr lang="ru-RU" altLang="ru-RU" sz="2400" dirty="0">
                <a:solidFill>
                  <a:schemeClr val="accent3">
                    <a:lumMod val="75000"/>
                  </a:schemeClr>
                </a:solidFill>
              </a:rPr>
              <a:t>Адхократическая культура</a:t>
            </a:r>
          </a:p>
        </p:txBody>
      </p:sp>
      <p:sp>
        <p:nvSpPr>
          <p:cNvPr id="3" name="Объект 2">
            <a:extLst>
              <a:ext uri="{FF2B5EF4-FFF2-40B4-BE49-F238E27FC236}">
                <a16:creationId xmlns:a16="http://schemas.microsoft.com/office/drawing/2014/main" id="{29A9E917-25BC-4166-9193-6BED7C450580}"/>
              </a:ext>
            </a:extLst>
          </p:cNvPr>
          <p:cNvSpPr>
            <a:spLocks noGrp="1"/>
          </p:cNvSpPr>
          <p:nvPr>
            <p:ph idx="1"/>
          </p:nvPr>
        </p:nvSpPr>
        <p:spPr>
          <a:xfrm>
            <a:off x="914400" y="1539875"/>
            <a:ext cx="10668000" cy="3778250"/>
          </a:xfrm>
        </p:spPr>
        <p:txBody>
          <a:bodyPr>
            <a:normAutofit/>
          </a:bodyPr>
          <a:lstStyle/>
          <a:p>
            <a:pPr marL="0" indent="0">
              <a:buNone/>
              <a:defRPr/>
            </a:pPr>
            <a:r>
              <a:rPr lang="ru-RU" sz="2000" dirty="0">
                <a:solidFill>
                  <a:schemeClr val="accent3">
                    <a:lumMod val="75000"/>
                  </a:schemeClr>
                </a:solidFill>
              </a:rPr>
              <a:t>Динамичное, предпринимательское и творческое место работы. Люди готовы подставлять собственные шеи и идти на риск. Лидеры считаются новаторами и людьми, готовыми рисковать. Связующей сущностью организации является преданность экспериментированию и новаторству. Подчеркивается крайне важность деятельности на переднем рубеже. В долгосрочной перспективе организация делает акцент на росте и обретении новых ресурсов. Успех означает производство/предоставление уникальных и новых продуктов и/или услуг. Важно быть лидером на рынке продукции и услуг. Организация поощряет личную инициативу и свободу.</a:t>
            </a:r>
          </a:p>
          <a:p>
            <a:pPr>
              <a:defRPr/>
            </a:pPr>
            <a:endParaRPr lang="ru-RU" sz="2000" dirty="0">
              <a:solidFill>
                <a:schemeClr val="accent3">
                  <a:lumMod val="75000"/>
                </a:schemeClr>
              </a:solidFill>
            </a:endParaRPr>
          </a:p>
        </p:txBody>
      </p:sp>
      <p:sp>
        <p:nvSpPr>
          <p:cNvPr id="159748" name="Номер слайда 3">
            <a:extLst>
              <a:ext uri="{FF2B5EF4-FFF2-40B4-BE49-F238E27FC236}">
                <a16:creationId xmlns:a16="http://schemas.microsoft.com/office/drawing/2014/main" id="{875911DE-61E8-43A5-80EE-74A42F8474C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4541681B-02AA-49BA-85EB-942145FC28F8}" type="slidenum">
              <a:rPr lang="en-US" altLang="ru-RU" smtClean="0">
                <a:solidFill>
                  <a:schemeClr val="bg1"/>
                </a:solidFill>
                <a:latin typeface="Arial" panose="020B0604020202020204" pitchFamily="34" charset="0"/>
              </a:rPr>
              <a:pPr>
                <a:spcBef>
                  <a:spcPct val="0"/>
                </a:spcBef>
                <a:buFont typeface="Wingdings" panose="05000000000000000000" pitchFamily="2" charset="2"/>
                <a:buNone/>
              </a:pPr>
              <a:t>30</a:t>
            </a:fld>
            <a:endParaRPr lang="en-US" altLang="ru-RU">
              <a:solidFill>
                <a:schemeClr val="bg1"/>
              </a:solidFill>
              <a:latin typeface="Arial" panose="020B0604020202020204" pitchFamily="34" charset="0"/>
            </a:endParaRPr>
          </a:p>
        </p:txBody>
      </p:sp>
      <p:sp>
        <p:nvSpPr>
          <p:cNvPr id="5" name="Номер слайда 1">
            <a:extLst>
              <a:ext uri="{FF2B5EF4-FFF2-40B4-BE49-F238E27FC236}">
                <a16:creationId xmlns:a16="http://schemas.microsoft.com/office/drawing/2014/main" id="{844C0F30-E794-44F6-9416-0A5A9756650D}"/>
              </a:ext>
            </a:extLst>
          </p:cNvPr>
          <p:cNvSpPr>
            <a:spLocks noGrp="1"/>
          </p:cNvSpPr>
          <p:nvPr>
            <p:ph type="sldNum" sz="quarter" idx="12"/>
          </p:nvPr>
        </p:nvSpPr>
        <p:spPr>
          <a:xfrm>
            <a:off x="11698820" y="6293239"/>
            <a:ext cx="405044" cy="399920"/>
          </a:xfrm>
        </p:spPr>
        <p:txBody>
          <a:bodyPr/>
          <a:lstStyle/>
          <a:p>
            <a:fld id="{4EE444BA-AC1F-48D0-B55E-3C1E401EBD1C}" type="slidenum">
              <a:rPr lang="ru-RU" smtClean="0"/>
              <a:t>30</a:t>
            </a:fld>
            <a:endParaRPr lang="ru-RU" dirty="0"/>
          </a:p>
        </p:txBody>
      </p:sp>
    </p:spTree>
    <p:extLst>
      <p:ext uri="{BB962C8B-B14F-4D97-AF65-F5344CB8AC3E}">
        <p14:creationId xmlns:p14="http://schemas.microsoft.com/office/powerpoint/2010/main" val="415505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Заголовок 1">
            <a:extLst>
              <a:ext uri="{FF2B5EF4-FFF2-40B4-BE49-F238E27FC236}">
                <a16:creationId xmlns:a16="http://schemas.microsoft.com/office/drawing/2014/main" id="{E53C1378-2D06-4DA8-81BE-52D6A6103EF4}"/>
              </a:ext>
            </a:extLst>
          </p:cNvPr>
          <p:cNvSpPr>
            <a:spLocks noGrp="1"/>
          </p:cNvSpPr>
          <p:nvPr>
            <p:ph type="title"/>
          </p:nvPr>
        </p:nvSpPr>
        <p:spPr>
          <a:xfrm>
            <a:off x="817983" y="340161"/>
            <a:ext cx="3960440" cy="792088"/>
          </a:xfrm>
        </p:spPr>
        <p:txBody>
          <a:bodyPr/>
          <a:lstStyle/>
          <a:p>
            <a:r>
              <a:rPr lang="ru-RU" altLang="ru-RU" sz="2400" dirty="0">
                <a:solidFill>
                  <a:schemeClr val="accent3">
                    <a:lumMod val="75000"/>
                  </a:schemeClr>
                </a:solidFill>
              </a:rPr>
              <a:t>Рыночная культура</a:t>
            </a:r>
          </a:p>
        </p:txBody>
      </p:sp>
      <p:sp>
        <p:nvSpPr>
          <p:cNvPr id="3" name="Объект 2">
            <a:extLst>
              <a:ext uri="{FF2B5EF4-FFF2-40B4-BE49-F238E27FC236}">
                <a16:creationId xmlns:a16="http://schemas.microsoft.com/office/drawing/2014/main" id="{29A9E917-25BC-4166-9193-6BED7C450580}"/>
              </a:ext>
            </a:extLst>
          </p:cNvPr>
          <p:cNvSpPr>
            <a:spLocks noGrp="1"/>
          </p:cNvSpPr>
          <p:nvPr>
            <p:ph idx="1"/>
          </p:nvPr>
        </p:nvSpPr>
        <p:spPr>
          <a:xfrm>
            <a:off x="817983" y="1628800"/>
            <a:ext cx="10880837" cy="3778250"/>
          </a:xfrm>
        </p:spPr>
        <p:txBody>
          <a:bodyPr>
            <a:normAutofit/>
          </a:bodyPr>
          <a:lstStyle/>
          <a:p>
            <a:pPr marL="0" indent="0">
              <a:buNone/>
              <a:defRPr/>
            </a:pPr>
            <a:r>
              <a:rPr lang="ru-RU" sz="2000" dirty="0">
                <a:solidFill>
                  <a:schemeClr val="accent3">
                    <a:lumMod val="75000"/>
                  </a:schemeClr>
                </a:solidFill>
              </a:rPr>
              <a:t> Организация, ориентированная на результаты, главной заботой которой является выполнение поставленной задачи. Люди целеустремлены и соперничают между собой. Лидеры - твердые руководители и суровые конкуренты. Они неколебимы и требовательны. Организация связывает воедино акцент на стремление побеждать. Репутация и успех являются общей заботой. Фокус перспективной стратегии настроен на конкретные действия, решение поставленных задач и достижение измеримых целей. Успех определяется в терминах проникновения на рынки и увеличение рыночной доли. Важно конкурентное ценообразование и лидерство на рынке. Стиль организации - жестко проводимая линия на конкуренцию.</a:t>
            </a:r>
          </a:p>
        </p:txBody>
      </p:sp>
      <p:sp>
        <p:nvSpPr>
          <p:cNvPr id="160772" name="Номер слайда 3">
            <a:extLst>
              <a:ext uri="{FF2B5EF4-FFF2-40B4-BE49-F238E27FC236}">
                <a16:creationId xmlns:a16="http://schemas.microsoft.com/office/drawing/2014/main" id="{8CEA8555-F40B-40A7-A306-2E79DA183B0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7DBBE545-A85B-485D-8381-56E422D64E27}" type="slidenum">
              <a:rPr lang="en-US" altLang="ru-RU" smtClean="0">
                <a:solidFill>
                  <a:schemeClr val="bg1"/>
                </a:solidFill>
                <a:latin typeface="Arial" panose="020B0604020202020204" pitchFamily="34" charset="0"/>
              </a:rPr>
              <a:pPr>
                <a:spcBef>
                  <a:spcPct val="0"/>
                </a:spcBef>
                <a:buFont typeface="Wingdings" panose="05000000000000000000" pitchFamily="2" charset="2"/>
                <a:buNone/>
              </a:pPr>
              <a:t>31</a:t>
            </a:fld>
            <a:endParaRPr lang="en-US" altLang="ru-RU">
              <a:solidFill>
                <a:schemeClr val="bg1"/>
              </a:solidFill>
              <a:latin typeface="Arial" panose="020B0604020202020204" pitchFamily="34" charset="0"/>
            </a:endParaRPr>
          </a:p>
        </p:txBody>
      </p:sp>
      <p:sp>
        <p:nvSpPr>
          <p:cNvPr id="5" name="Номер слайда 1">
            <a:extLst>
              <a:ext uri="{FF2B5EF4-FFF2-40B4-BE49-F238E27FC236}">
                <a16:creationId xmlns:a16="http://schemas.microsoft.com/office/drawing/2014/main" id="{EBC7DF4F-4E92-4FEF-9236-298F9460BD6C}"/>
              </a:ext>
            </a:extLst>
          </p:cNvPr>
          <p:cNvSpPr>
            <a:spLocks noGrp="1"/>
          </p:cNvSpPr>
          <p:nvPr>
            <p:ph type="sldNum" sz="quarter" idx="12"/>
          </p:nvPr>
        </p:nvSpPr>
        <p:spPr>
          <a:xfrm>
            <a:off x="11698820" y="6293239"/>
            <a:ext cx="405044" cy="399920"/>
          </a:xfrm>
        </p:spPr>
        <p:txBody>
          <a:bodyPr/>
          <a:lstStyle/>
          <a:p>
            <a:fld id="{4EE444BA-AC1F-48D0-B55E-3C1E401EBD1C}" type="slidenum">
              <a:rPr lang="ru-RU" smtClean="0"/>
              <a:t>31</a:t>
            </a:fld>
            <a:endParaRPr lang="ru-RU" dirty="0"/>
          </a:p>
        </p:txBody>
      </p:sp>
    </p:spTree>
    <p:extLst>
      <p:ext uri="{BB962C8B-B14F-4D97-AF65-F5344CB8AC3E}">
        <p14:creationId xmlns:p14="http://schemas.microsoft.com/office/powerpoint/2010/main" val="12045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4B2F2B44-4568-406F-9767-688F490600EA}"/>
              </a:ext>
            </a:extLst>
          </p:cNvPr>
          <p:cNvSpPr>
            <a:spLocks noGrp="1"/>
          </p:cNvSpPr>
          <p:nvPr>
            <p:ph type="dt" sz="half" idx="10"/>
          </p:nvPr>
        </p:nvSpPr>
        <p:spPr bwMode="invGray">
          <a:xfrm>
            <a:off x="483577" y="6237312"/>
            <a:ext cx="3188325" cy="345640"/>
          </a:xfrm>
          <a:prstGeom prst="rect">
            <a:avLst/>
          </a:prstGeom>
        </p:spPr>
        <p:txBody>
          <a:bodyPr vert="horz" lIns="91440" tIns="0" rIns="91440" bIns="45720" rtlCol="0" anchor="b" anchorCtr="0"/>
          <a:lstStyle>
            <a:defPPr>
              <a:defRPr lang="de-DE"/>
            </a:defPPr>
            <a:lvl1pPr marL="0" algn="l" defTabSz="914400" rtl="0" eaLnBrk="1" latinLnBrk="0" hangingPunct="1">
              <a:defRPr sz="900" kern="1200">
                <a:solidFill>
                  <a:schemeClr val="bg1"/>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FBF6113-E4E7-468D-A165-41295D51991C}" type="datetimeFigureOut">
              <a:rPr lang="ru-RU" smtClean="0"/>
              <a:pPr>
                <a:defRPr/>
              </a:pPr>
              <a:t>22.01.2020</a:t>
            </a:fld>
            <a:endParaRPr lang="ru-RU"/>
          </a:p>
        </p:txBody>
      </p:sp>
      <p:graphicFrame>
        <p:nvGraphicFramePr>
          <p:cNvPr id="5" name="Диаграмма 4">
            <a:extLst>
              <a:ext uri="{FF2B5EF4-FFF2-40B4-BE49-F238E27FC236}">
                <a16:creationId xmlns:a16="http://schemas.microsoft.com/office/drawing/2014/main" id="{BE4A856D-AC3A-4382-9BFD-E148370EF21A}"/>
              </a:ext>
            </a:extLst>
          </p:cNvPr>
          <p:cNvGraphicFramePr>
            <a:graphicFrameLocks/>
          </p:cNvGraphicFramePr>
          <p:nvPr/>
        </p:nvGraphicFramePr>
        <p:xfrm>
          <a:off x="1127448" y="404665"/>
          <a:ext cx="9694334" cy="5446183"/>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1">
            <a:extLst>
              <a:ext uri="{FF2B5EF4-FFF2-40B4-BE49-F238E27FC236}">
                <a16:creationId xmlns:a16="http://schemas.microsoft.com/office/drawing/2014/main" id="{5FA22D79-7C95-41AF-8574-CB0E13E8CCE6}"/>
              </a:ext>
            </a:extLst>
          </p:cNvPr>
          <p:cNvSpPr>
            <a:spLocks noGrp="1"/>
          </p:cNvSpPr>
          <p:nvPr>
            <p:ph type="sldNum" sz="quarter" idx="12"/>
          </p:nvPr>
        </p:nvSpPr>
        <p:spPr>
          <a:xfrm>
            <a:off x="11698820" y="6293239"/>
            <a:ext cx="405044" cy="399920"/>
          </a:xfrm>
        </p:spPr>
        <p:txBody>
          <a:bodyPr/>
          <a:lstStyle/>
          <a:p>
            <a:fld id="{4EE444BA-AC1F-48D0-B55E-3C1E401EBD1C}" type="slidenum">
              <a:rPr lang="ru-RU" smtClean="0"/>
              <a:t>32</a:t>
            </a:fld>
            <a:endParaRPr lang="ru-RU" dirty="0"/>
          </a:p>
        </p:txBody>
      </p:sp>
    </p:spTree>
    <p:extLst>
      <p:ext uri="{BB962C8B-B14F-4D97-AF65-F5344CB8AC3E}">
        <p14:creationId xmlns:p14="http://schemas.microsoft.com/office/powerpoint/2010/main" val="744206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1" name="Rectangle 15"/>
          <p:cNvSpPr>
            <a:spLocks noChangeArrowheads="1"/>
          </p:cNvSpPr>
          <p:nvPr/>
        </p:nvSpPr>
        <p:spPr bwMode="auto">
          <a:xfrm>
            <a:off x="838200" y="519013"/>
            <a:ext cx="7834313" cy="431800"/>
          </a:xfrm>
          <a:prstGeom prst="rect">
            <a:avLst/>
          </a:prstGeom>
          <a:noFill/>
          <a:ln w="9525">
            <a:noFill/>
            <a:miter lim="800000"/>
            <a:headEnd/>
            <a:tailEnd/>
          </a:ln>
        </p:spPr>
        <p:txBody>
          <a:bodyPr lIns="0" tIns="0" rIns="0" bIns="0">
            <a:spAutoFit/>
          </a:bodyPr>
          <a:lstStyle/>
          <a:p>
            <a:pPr defTabSz="762000">
              <a:defRPr/>
            </a:pPr>
            <a:r>
              <a:rPr lang="ru-RU" sz="2800" b="1" dirty="0">
                <a:solidFill>
                  <a:schemeClr val="accent3">
                    <a:lumMod val="75000"/>
                  </a:schemeClr>
                </a:solidFill>
              </a:rPr>
              <a:t>Функции</a:t>
            </a:r>
            <a:endParaRPr lang="en-GB" sz="2800" b="1" dirty="0">
              <a:solidFill>
                <a:schemeClr val="accent3">
                  <a:lumMod val="7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8905860"/>
              </p:ext>
            </p:extLst>
          </p:nvPr>
        </p:nvGraphicFramePr>
        <p:xfrm>
          <a:off x="2030469" y="1397371"/>
          <a:ext cx="8426450" cy="4675186"/>
        </p:xfrm>
        <a:graphic>
          <a:graphicData uri="http://schemas.openxmlformats.org/drawingml/2006/table">
            <a:tbl>
              <a:tblPr firstRow="1" bandRow="1">
                <a:tableStyleId>{5C22544A-7EE6-4342-B048-85BDC9FD1C3A}</a:tableStyleId>
              </a:tblPr>
              <a:tblGrid>
                <a:gridCol w="1937469">
                  <a:extLst>
                    <a:ext uri="{9D8B030D-6E8A-4147-A177-3AD203B41FA5}">
                      <a16:colId xmlns:a16="http://schemas.microsoft.com/office/drawing/2014/main" val="20000"/>
                    </a:ext>
                  </a:extLst>
                </a:gridCol>
                <a:gridCol w="6488981">
                  <a:extLst>
                    <a:ext uri="{9D8B030D-6E8A-4147-A177-3AD203B41FA5}">
                      <a16:colId xmlns:a16="http://schemas.microsoft.com/office/drawing/2014/main" val="20001"/>
                    </a:ext>
                  </a:extLst>
                </a:gridCol>
              </a:tblGrid>
              <a:tr h="640115">
                <a:tc>
                  <a:txBody>
                    <a:bodyPr/>
                    <a:lstStyle/>
                    <a:p>
                      <a:pPr algn="ctr"/>
                      <a:r>
                        <a:rPr lang="ru-RU" sz="1800" dirty="0">
                          <a:solidFill>
                            <a:schemeClr val="bg1"/>
                          </a:solidFill>
                        </a:rPr>
                        <a:t>Стратег</a:t>
                      </a:r>
                    </a:p>
                  </a:txBody>
                  <a:tcPr marL="91432" marR="91432" marT="45719" marB="45719"/>
                </a:tc>
                <a:tc>
                  <a:txBody>
                    <a:bodyPr/>
                    <a:lstStyle/>
                    <a:p>
                      <a:pPr algn="ctr"/>
                      <a:r>
                        <a:rPr lang="ru-RU" sz="1800" dirty="0">
                          <a:solidFill>
                            <a:schemeClr val="bg1"/>
                          </a:solidFill>
                        </a:rPr>
                        <a:t>Что это даст моей компании?</a:t>
                      </a:r>
                      <a:r>
                        <a:rPr lang="ru-RU" sz="1800" baseline="0" dirty="0">
                          <a:solidFill>
                            <a:schemeClr val="bg1"/>
                          </a:solidFill>
                        </a:rPr>
                        <a:t> </a:t>
                      </a:r>
                    </a:p>
                    <a:p>
                      <a:pPr algn="ctr"/>
                      <a:r>
                        <a:rPr lang="ru-RU" sz="1800" baseline="0" dirty="0">
                          <a:solidFill>
                            <a:schemeClr val="bg1"/>
                          </a:solidFill>
                        </a:rPr>
                        <a:t>Какой ожидается результат?</a:t>
                      </a:r>
                      <a:endParaRPr lang="ru-RU" sz="1800" dirty="0">
                        <a:solidFill>
                          <a:schemeClr val="bg1"/>
                        </a:solidFill>
                      </a:endParaRPr>
                    </a:p>
                  </a:txBody>
                  <a:tcPr marL="91432" marR="91432" marT="45719" marB="45719"/>
                </a:tc>
                <a:extLst>
                  <a:ext uri="{0D108BD9-81ED-4DB2-BD59-A6C34878D82A}">
                    <a16:rowId xmlns:a16="http://schemas.microsoft.com/office/drawing/2014/main" val="10000"/>
                  </a:ext>
                </a:extLst>
              </a:tr>
              <a:tr h="640115">
                <a:tc>
                  <a:txBody>
                    <a:bodyPr/>
                    <a:lstStyle/>
                    <a:p>
                      <a:pPr algn="ctr"/>
                      <a:r>
                        <a:rPr lang="ru-RU" sz="1800" b="1" dirty="0">
                          <a:solidFill>
                            <a:schemeClr val="tx1"/>
                          </a:solidFill>
                        </a:rPr>
                        <a:t>Финансист</a:t>
                      </a:r>
                    </a:p>
                  </a:txBody>
                  <a:tcPr marL="91432" marR="91432" marT="45719" marB="45719"/>
                </a:tc>
                <a:tc>
                  <a:txBody>
                    <a:bodyPr/>
                    <a:lstStyle/>
                    <a:p>
                      <a:pPr algn="ctr"/>
                      <a:r>
                        <a:rPr lang="ru-RU" sz="1800" b="1" dirty="0">
                          <a:solidFill>
                            <a:schemeClr val="tx1"/>
                          </a:solidFill>
                        </a:rPr>
                        <a:t>Как это отразится на </a:t>
                      </a:r>
                      <a:r>
                        <a:rPr lang="en-US" sz="1800" b="1" dirty="0">
                          <a:solidFill>
                            <a:schemeClr val="tx1"/>
                          </a:solidFill>
                        </a:rPr>
                        <a:t>Cash</a:t>
                      </a:r>
                      <a:r>
                        <a:rPr lang="en-US" sz="1800" b="1" baseline="0" dirty="0">
                          <a:solidFill>
                            <a:schemeClr val="tx1"/>
                          </a:solidFill>
                        </a:rPr>
                        <a:t> Flow? </a:t>
                      </a:r>
                      <a:endParaRPr lang="ru-RU" sz="1800" b="1" baseline="0" dirty="0">
                        <a:solidFill>
                          <a:schemeClr val="tx1"/>
                        </a:solidFill>
                      </a:endParaRPr>
                    </a:p>
                    <a:p>
                      <a:pPr algn="ctr"/>
                      <a:r>
                        <a:rPr lang="ru-RU" sz="1800" b="1" baseline="0" dirty="0">
                          <a:solidFill>
                            <a:schemeClr val="tx1"/>
                          </a:solidFill>
                        </a:rPr>
                        <a:t>Какие финансовые риски возникают?</a:t>
                      </a:r>
                      <a:endParaRPr lang="ru-RU" sz="1800" b="1" dirty="0">
                        <a:solidFill>
                          <a:schemeClr val="tx1"/>
                        </a:solidFill>
                      </a:endParaRPr>
                    </a:p>
                  </a:txBody>
                  <a:tcPr marL="91432" marR="91432" marT="45719" marB="45719"/>
                </a:tc>
                <a:extLst>
                  <a:ext uri="{0D108BD9-81ED-4DB2-BD59-A6C34878D82A}">
                    <a16:rowId xmlns:a16="http://schemas.microsoft.com/office/drawing/2014/main" val="10001"/>
                  </a:ext>
                </a:extLst>
              </a:tr>
              <a:tr h="914454">
                <a:tc>
                  <a:txBody>
                    <a:bodyPr/>
                    <a:lstStyle/>
                    <a:p>
                      <a:pPr algn="ctr"/>
                      <a:r>
                        <a:rPr lang="ru-RU" sz="1800" b="1" dirty="0">
                          <a:solidFill>
                            <a:schemeClr val="tx1"/>
                          </a:solidFill>
                        </a:rPr>
                        <a:t>Технический эксперт</a:t>
                      </a:r>
                    </a:p>
                  </a:txBody>
                  <a:tcPr marL="91432" marR="91432" marT="45719" marB="45719"/>
                </a:tc>
                <a:tc>
                  <a:txBody>
                    <a:bodyPr/>
                    <a:lstStyle/>
                    <a:p>
                      <a:pPr algn="ctr"/>
                      <a:r>
                        <a:rPr lang="ru-RU" sz="1800" b="1" dirty="0">
                          <a:solidFill>
                            <a:schemeClr val="tx1"/>
                          </a:solidFill>
                        </a:rPr>
                        <a:t>Подойдет ли нам это решение с технической</a:t>
                      </a:r>
                      <a:r>
                        <a:rPr lang="ru-RU" sz="1800" b="1" baseline="0" dirty="0">
                          <a:solidFill>
                            <a:schemeClr val="tx1"/>
                          </a:solidFill>
                        </a:rPr>
                        <a:t> точки зрения?</a:t>
                      </a:r>
                    </a:p>
                    <a:p>
                      <a:pPr algn="ctr"/>
                      <a:r>
                        <a:rPr lang="ru-RU" sz="1800" b="1" dirty="0">
                          <a:solidFill>
                            <a:schemeClr val="tx1"/>
                          </a:solidFill>
                        </a:rPr>
                        <a:t>Как это предложение впишется в нашу систему?</a:t>
                      </a:r>
                    </a:p>
                  </a:txBody>
                  <a:tcPr marL="91432" marR="91432" marT="45719" marB="45719"/>
                </a:tc>
                <a:extLst>
                  <a:ext uri="{0D108BD9-81ED-4DB2-BD59-A6C34878D82A}">
                    <a16:rowId xmlns:a16="http://schemas.microsoft.com/office/drawing/2014/main" val="10002"/>
                  </a:ext>
                </a:extLst>
              </a:tr>
              <a:tr h="640115">
                <a:tc>
                  <a:txBody>
                    <a:bodyPr/>
                    <a:lstStyle/>
                    <a:p>
                      <a:pPr algn="ctr"/>
                      <a:r>
                        <a:rPr lang="ru-RU" sz="1800" b="1" dirty="0">
                          <a:solidFill>
                            <a:schemeClr val="tx1"/>
                          </a:solidFill>
                        </a:rPr>
                        <a:t>Коммерческий специалист</a:t>
                      </a:r>
                    </a:p>
                  </a:txBody>
                  <a:tcPr marL="91432" marR="91432" marT="45719" marB="45719"/>
                </a:tc>
                <a:tc>
                  <a:txBody>
                    <a:bodyPr/>
                    <a:lstStyle/>
                    <a:p>
                      <a:pPr algn="ctr"/>
                      <a:r>
                        <a:rPr lang="ru-RU" sz="1800" b="1" dirty="0">
                          <a:solidFill>
                            <a:schemeClr val="tx1"/>
                          </a:solidFill>
                        </a:rPr>
                        <a:t>Соответствует ли это нашим политикам?</a:t>
                      </a:r>
                    </a:p>
                    <a:p>
                      <a:pPr algn="ctr"/>
                      <a:r>
                        <a:rPr lang="ru-RU" sz="1800" b="1" dirty="0">
                          <a:solidFill>
                            <a:schemeClr val="tx1"/>
                          </a:solidFill>
                        </a:rPr>
                        <a:t>Впишется ли в бюджет?</a:t>
                      </a:r>
                    </a:p>
                  </a:txBody>
                  <a:tcPr marL="91432" marR="91432" marT="45719" marB="45719"/>
                </a:tc>
                <a:extLst>
                  <a:ext uri="{0D108BD9-81ED-4DB2-BD59-A6C34878D82A}">
                    <a16:rowId xmlns:a16="http://schemas.microsoft.com/office/drawing/2014/main" val="10003"/>
                  </a:ext>
                </a:extLst>
              </a:tr>
              <a:tr h="640115">
                <a:tc>
                  <a:txBody>
                    <a:bodyPr/>
                    <a:lstStyle/>
                    <a:p>
                      <a:pPr algn="ctr"/>
                      <a:r>
                        <a:rPr lang="ru-RU" sz="1800" b="1" dirty="0">
                          <a:solidFill>
                            <a:schemeClr val="tx1"/>
                          </a:solidFill>
                        </a:rPr>
                        <a:t>Пользователь</a:t>
                      </a:r>
                    </a:p>
                  </a:txBody>
                  <a:tcPr marL="91432" marR="91432" marT="45719" marB="45719"/>
                </a:tc>
                <a:tc>
                  <a:txBody>
                    <a:bodyPr/>
                    <a:lstStyle/>
                    <a:p>
                      <a:pPr algn="ctr"/>
                      <a:r>
                        <a:rPr lang="ru-RU" sz="1800" b="1" dirty="0">
                          <a:solidFill>
                            <a:schemeClr val="tx1"/>
                          </a:solidFill>
                        </a:rPr>
                        <a:t>Удобно</a:t>
                      </a:r>
                      <a:r>
                        <a:rPr lang="ru-RU" sz="1800" b="1" baseline="0" dirty="0">
                          <a:solidFill>
                            <a:schemeClr val="tx1"/>
                          </a:solidFill>
                        </a:rPr>
                        <a:t> ли пользоваться этим товаром/услугой?</a:t>
                      </a:r>
                    </a:p>
                    <a:p>
                      <a:pPr algn="ctr"/>
                      <a:r>
                        <a:rPr lang="ru-RU" sz="1800" b="1" baseline="0" dirty="0">
                          <a:solidFill>
                            <a:schemeClr val="tx1"/>
                          </a:solidFill>
                        </a:rPr>
                        <a:t>Насколько тяжело/легко?</a:t>
                      </a:r>
                      <a:endParaRPr lang="ru-RU" sz="1800" b="1" dirty="0">
                        <a:solidFill>
                          <a:schemeClr val="tx1"/>
                        </a:solidFill>
                      </a:endParaRPr>
                    </a:p>
                  </a:txBody>
                  <a:tcPr marL="91432" marR="91432" marT="45719" marB="45719"/>
                </a:tc>
                <a:extLst>
                  <a:ext uri="{0D108BD9-81ED-4DB2-BD59-A6C34878D82A}">
                    <a16:rowId xmlns:a16="http://schemas.microsoft.com/office/drawing/2014/main" val="10004"/>
                  </a:ext>
                </a:extLst>
              </a:tr>
              <a:tr h="600136">
                <a:tc>
                  <a:txBody>
                    <a:bodyPr/>
                    <a:lstStyle/>
                    <a:p>
                      <a:pPr algn="ctr"/>
                      <a:r>
                        <a:rPr lang="ru-RU" sz="1800" b="1" dirty="0">
                          <a:solidFill>
                            <a:schemeClr val="tx1"/>
                          </a:solidFill>
                        </a:rPr>
                        <a:t>Политик</a:t>
                      </a:r>
                    </a:p>
                  </a:txBody>
                  <a:tcPr marL="91432" marR="91432" marT="45719" marB="45719"/>
                </a:tc>
                <a:tc>
                  <a:txBody>
                    <a:bodyPr/>
                    <a:lstStyle/>
                    <a:p>
                      <a:pPr algn="ctr"/>
                      <a:r>
                        <a:rPr lang="ru-RU" sz="1800" b="1" dirty="0">
                          <a:solidFill>
                            <a:schemeClr val="tx1"/>
                          </a:solidFill>
                        </a:rPr>
                        <a:t>Как это отразиться на моем положении в компании?</a:t>
                      </a:r>
                    </a:p>
                  </a:txBody>
                  <a:tcPr marL="91432" marR="91432" marT="45719" marB="45719"/>
                </a:tc>
                <a:extLst>
                  <a:ext uri="{0D108BD9-81ED-4DB2-BD59-A6C34878D82A}">
                    <a16:rowId xmlns:a16="http://schemas.microsoft.com/office/drawing/2014/main" val="10005"/>
                  </a:ext>
                </a:extLst>
              </a:tr>
              <a:tr h="600136">
                <a:tc>
                  <a:txBody>
                    <a:bodyPr/>
                    <a:lstStyle/>
                    <a:p>
                      <a:pPr algn="ctr"/>
                      <a:endParaRPr lang="ru-RU" sz="1800" b="1" dirty="0">
                        <a:solidFill>
                          <a:schemeClr val="tx1"/>
                        </a:solidFill>
                      </a:endParaRPr>
                    </a:p>
                  </a:txBody>
                  <a:tcPr marL="91432" marR="91432" marT="45719" marB="45719"/>
                </a:tc>
                <a:tc>
                  <a:txBody>
                    <a:bodyPr/>
                    <a:lstStyle/>
                    <a:p>
                      <a:pPr algn="ctr"/>
                      <a:r>
                        <a:rPr lang="ru-RU" sz="1800" dirty="0">
                          <a:solidFill>
                            <a:schemeClr val="tx1"/>
                          </a:solidFill>
                        </a:rPr>
                        <a:t>Функций может быть несколько</a:t>
                      </a:r>
                    </a:p>
                  </a:txBody>
                  <a:tcPr marL="91432" marR="91432" marT="45719" marB="45719"/>
                </a:tc>
                <a:extLst>
                  <a:ext uri="{0D108BD9-81ED-4DB2-BD59-A6C34878D82A}">
                    <a16:rowId xmlns:a16="http://schemas.microsoft.com/office/drawing/2014/main" val="10006"/>
                  </a:ext>
                </a:extLst>
              </a:tr>
            </a:tbl>
          </a:graphicData>
        </a:graphic>
      </p:graphicFrame>
      <p:sp>
        <p:nvSpPr>
          <p:cNvPr id="95261" name="Номер слайда 1"/>
          <p:cNvSpPr>
            <a:spLocks noGrp="1"/>
          </p:cNvSpPr>
          <p:nvPr>
            <p:ph type="sldNum" sz="quarter"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758885-8DE4-4598-9557-C3998C578E77}" type="datetime1">
              <a:rPr lang="ru-RU" smtClean="0"/>
              <a:pPr/>
              <a:t>22.01.2020</a:t>
            </a:fld>
            <a:endParaRPr lang="ru-RU" altLang="ru-RU" sz="1600" dirty="0">
              <a:solidFill>
                <a:schemeClr val="bg1"/>
              </a:solidFill>
            </a:endParaRPr>
          </a:p>
        </p:txBody>
      </p:sp>
    </p:spTree>
    <p:extLst>
      <p:ext uri="{BB962C8B-B14F-4D97-AF65-F5344CB8AC3E}">
        <p14:creationId xmlns:p14="http://schemas.microsoft.com/office/powerpoint/2010/main" val="4213380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1" name="Rectangle 15"/>
          <p:cNvSpPr>
            <a:spLocks noChangeArrowheads="1"/>
          </p:cNvSpPr>
          <p:nvPr/>
        </p:nvSpPr>
        <p:spPr bwMode="auto">
          <a:xfrm>
            <a:off x="742117" y="395870"/>
            <a:ext cx="7834313" cy="431800"/>
          </a:xfrm>
          <a:prstGeom prst="rect">
            <a:avLst/>
          </a:prstGeom>
          <a:noFill/>
          <a:ln w="9525">
            <a:noFill/>
            <a:miter lim="800000"/>
            <a:headEnd/>
            <a:tailEnd/>
          </a:ln>
        </p:spPr>
        <p:txBody>
          <a:bodyPr lIns="0" tIns="0" rIns="0" bIns="0">
            <a:spAutoFit/>
          </a:bodyPr>
          <a:lstStyle/>
          <a:p>
            <a:pPr defTabSz="762000">
              <a:defRPr/>
            </a:pPr>
            <a:r>
              <a:rPr lang="en-US" sz="2800" b="1" dirty="0">
                <a:solidFill>
                  <a:schemeClr val="accent3">
                    <a:lumMod val="75000"/>
                  </a:schemeClr>
                </a:solidFill>
              </a:rPr>
              <a:t>KPI</a:t>
            </a:r>
            <a:endParaRPr lang="en-GB" sz="2800" b="1" dirty="0">
              <a:solidFill>
                <a:schemeClr val="accent3">
                  <a:lumMod val="75000"/>
                </a:schemeClr>
              </a:solidFill>
            </a:endParaRPr>
          </a:p>
        </p:txBody>
      </p:sp>
      <p:graphicFrame>
        <p:nvGraphicFramePr>
          <p:cNvPr id="2" name="Схема 1"/>
          <p:cNvGraphicFramePr/>
          <p:nvPr>
            <p:extLst>
              <p:ext uri="{D42A27DB-BD31-4B8C-83A1-F6EECF244321}">
                <p14:modId xmlns:p14="http://schemas.microsoft.com/office/powerpoint/2010/main" val="4060516361"/>
              </p:ext>
            </p:extLst>
          </p:nvPr>
        </p:nvGraphicFramePr>
        <p:xfrm>
          <a:off x="3545561" y="611770"/>
          <a:ext cx="6951663" cy="5237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9332" name="Номер слайда 2"/>
          <p:cNvSpPr>
            <a:spLocks noGrp="1"/>
          </p:cNvSpPr>
          <p:nvPr>
            <p:ph type="sldNum" sz="quarter" idx="4294967295"/>
          </p:nvPr>
        </p:nvSpPr>
        <p:spPr bwMode="auto">
          <a:xfrm>
            <a:off x="11342403" y="6313844"/>
            <a:ext cx="49982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fld id="{391CD405-8A42-4317-A56E-DF1A15A5CE8C}" type="slidenum">
              <a:rPr lang="ru-RU" altLang="ru-RU" sz="1600">
                <a:solidFill>
                  <a:schemeClr val="accent3">
                    <a:lumMod val="75000"/>
                  </a:schemeClr>
                </a:solidFill>
              </a:rPr>
              <a:pPr/>
              <a:t>34</a:t>
            </a:fld>
            <a:endParaRPr lang="ru-RU" altLang="ru-RU" sz="1600" dirty="0">
              <a:solidFill>
                <a:schemeClr val="accent3">
                  <a:lumMod val="75000"/>
                </a:schemeClr>
              </a:solidFill>
            </a:endParaRPr>
          </a:p>
        </p:txBody>
      </p:sp>
    </p:spTree>
    <p:extLst>
      <p:ext uri="{BB962C8B-B14F-4D97-AF65-F5344CB8AC3E}">
        <p14:creationId xmlns:p14="http://schemas.microsoft.com/office/powerpoint/2010/main" val="502534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3056500"/>
              </p:ext>
            </p:extLst>
          </p:nvPr>
        </p:nvGraphicFramePr>
        <p:xfrm>
          <a:off x="1753850" y="1304144"/>
          <a:ext cx="9158990" cy="4751881"/>
        </p:xfrm>
        <a:graphic>
          <a:graphicData uri="http://schemas.openxmlformats.org/drawingml/2006/table">
            <a:tbl>
              <a:tblPr firstRow="1" bandRow="1">
                <a:tableStyleId>{5C22544A-7EE6-4342-B048-85BDC9FD1C3A}</a:tableStyleId>
              </a:tblPr>
              <a:tblGrid>
                <a:gridCol w="2536088">
                  <a:extLst>
                    <a:ext uri="{9D8B030D-6E8A-4147-A177-3AD203B41FA5}">
                      <a16:colId xmlns:a16="http://schemas.microsoft.com/office/drawing/2014/main" val="20000"/>
                    </a:ext>
                  </a:extLst>
                </a:gridCol>
                <a:gridCol w="6622902">
                  <a:extLst>
                    <a:ext uri="{9D8B030D-6E8A-4147-A177-3AD203B41FA5}">
                      <a16:colId xmlns:a16="http://schemas.microsoft.com/office/drawing/2014/main" val="20001"/>
                    </a:ext>
                  </a:extLst>
                </a:gridCol>
              </a:tblGrid>
              <a:tr h="950376">
                <a:tc>
                  <a:txBody>
                    <a:bodyPr/>
                    <a:lstStyle/>
                    <a:p>
                      <a:pPr algn="ctr"/>
                      <a:r>
                        <a:rPr lang="ru-RU" sz="1800" dirty="0">
                          <a:solidFill>
                            <a:schemeClr val="bg1"/>
                          </a:solidFill>
                        </a:rPr>
                        <a:t>5 Высокое</a:t>
                      </a:r>
                    </a:p>
                  </a:txBody>
                  <a:tcPr marL="84423" marR="84423" marT="42205" marB="42205" anchor="ctr"/>
                </a:tc>
                <a:tc>
                  <a:txBody>
                    <a:bodyPr/>
                    <a:lstStyle/>
                    <a:p>
                      <a:r>
                        <a:rPr lang="ru-RU" sz="1700" dirty="0">
                          <a:solidFill>
                            <a:schemeClr val="bg1"/>
                          </a:solidFill>
                        </a:rPr>
                        <a:t>Концентрирует решения в своих руках.</a:t>
                      </a:r>
                    </a:p>
                    <a:p>
                      <a:r>
                        <a:rPr lang="ru-RU" sz="1700" dirty="0">
                          <a:solidFill>
                            <a:schemeClr val="bg1"/>
                          </a:solidFill>
                        </a:rPr>
                        <a:t>Контролирует процесс. Желает </a:t>
                      </a:r>
                      <a:r>
                        <a:rPr lang="ru-RU" sz="1700" baseline="0" dirty="0">
                          <a:solidFill>
                            <a:schemeClr val="bg1"/>
                          </a:solidFill>
                        </a:rPr>
                        <a:t>влиять на большинство этапов проекта</a:t>
                      </a:r>
                      <a:endParaRPr lang="ru-RU" sz="1700" dirty="0">
                        <a:solidFill>
                          <a:schemeClr val="bg1"/>
                        </a:solidFill>
                      </a:endParaRPr>
                    </a:p>
                  </a:txBody>
                  <a:tcPr marL="84423" marR="84423" marT="42205" marB="42205" anchor="ctr"/>
                </a:tc>
                <a:extLst>
                  <a:ext uri="{0D108BD9-81ED-4DB2-BD59-A6C34878D82A}">
                    <a16:rowId xmlns:a16="http://schemas.microsoft.com/office/drawing/2014/main" val="10000"/>
                  </a:ext>
                </a:extLst>
              </a:tr>
              <a:tr h="950376">
                <a:tc>
                  <a:txBody>
                    <a:bodyPr/>
                    <a:lstStyle/>
                    <a:p>
                      <a:pPr algn="ctr"/>
                      <a:r>
                        <a:rPr lang="ru-RU" sz="1800" b="1" dirty="0">
                          <a:solidFill>
                            <a:schemeClr val="tx1"/>
                          </a:solidFill>
                        </a:rPr>
                        <a:t>4 Значительное</a:t>
                      </a:r>
                    </a:p>
                  </a:txBody>
                  <a:tcPr marL="84423" marR="84423" marT="42205" marB="42205" anchor="ctr"/>
                </a:tc>
                <a:tc>
                  <a:txBody>
                    <a:bodyPr/>
                    <a:lstStyle/>
                    <a:p>
                      <a:r>
                        <a:rPr lang="ru-RU" sz="1700" b="1" dirty="0">
                          <a:solidFill>
                            <a:schemeClr val="tx1"/>
                          </a:solidFill>
                        </a:rPr>
                        <a:t>Влияет на принятие решения, допускает влияние других людей. Готов обсуждать</a:t>
                      </a:r>
                      <a:r>
                        <a:rPr lang="ru-RU" sz="1700" b="1" baseline="0" dirty="0">
                          <a:solidFill>
                            <a:schemeClr val="tx1"/>
                          </a:solidFill>
                        </a:rPr>
                        <a:t> другие точки зрения при сохранении своего контроля над происходящим</a:t>
                      </a:r>
                      <a:endParaRPr lang="ru-RU" sz="1700" b="1" dirty="0">
                        <a:solidFill>
                          <a:schemeClr val="tx1"/>
                        </a:solidFill>
                      </a:endParaRPr>
                    </a:p>
                  </a:txBody>
                  <a:tcPr marL="84423" marR="84423" marT="42205" marB="42205" anchor="ctr"/>
                </a:tc>
                <a:extLst>
                  <a:ext uri="{0D108BD9-81ED-4DB2-BD59-A6C34878D82A}">
                    <a16:rowId xmlns:a16="http://schemas.microsoft.com/office/drawing/2014/main" val="10001"/>
                  </a:ext>
                </a:extLst>
              </a:tr>
              <a:tr h="950376">
                <a:tc>
                  <a:txBody>
                    <a:bodyPr/>
                    <a:lstStyle/>
                    <a:p>
                      <a:pPr algn="ctr"/>
                      <a:r>
                        <a:rPr lang="ru-RU" sz="1800" b="1" dirty="0">
                          <a:solidFill>
                            <a:schemeClr val="tx1"/>
                          </a:solidFill>
                        </a:rPr>
                        <a:t>3 Среднее</a:t>
                      </a:r>
                      <a:r>
                        <a:rPr lang="ru-RU" sz="1800" b="1" baseline="0" dirty="0">
                          <a:solidFill>
                            <a:schemeClr val="tx1"/>
                          </a:solidFill>
                        </a:rPr>
                        <a:t> или </a:t>
                      </a:r>
                      <a:r>
                        <a:rPr lang="ru-RU" sz="1800" b="1" dirty="0">
                          <a:solidFill>
                            <a:schemeClr val="tx1"/>
                          </a:solidFill>
                        </a:rPr>
                        <a:t>Нейтральное</a:t>
                      </a:r>
                    </a:p>
                  </a:txBody>
                  <a:tcPr marL="84423" marR="84423" marT="42205" marB="42205" anchor="ctr"/>
                </a:tc>
                <a:tc>
                  <a:txBody>
                    <a:bodyPr/>
                    <a:lstStyle/>
                    <a:p>
                      <a:r>
                        <a:rPr lang="ru-RU" sz="1700" b="1" dirty="0">
                          <a:solidFill>
                            <a:schemeClr val="tx1"/>
                          </a:solidFill>
                        </a:rPr>
                        <a:t>Может повлиять на принятие решение, но ограниченно. Его мнение учитывается как дополнительное</a:t>
                      </a:r>
                      <a:r>
                        <a:rPr lang="ru-RU" sz="1700" b="1" baseline="0" dirty="0">
                          <a:solidFill>
                            <a:schemeClr val="tx1"/>
                          </a:solidFill>
                        </a:rPr>
                        <a:t> и учитывается «при прочих равных»</a:t>
                      </a:r>
                      <a:endParaRPr lang="ru-RU" sz="1700" b="1" dirty="0">
                        <a:solidFill>
                          <a:schemeClr val="tx1"/>
                        </a:solidFill>
                      </a:endParaRPr>
                    </a:p>
                  </a:txBody>
                  <a:tcPr marL="84423" marR="84423" marT="42205" marB="42205" anchor="ctr"/>
                </a:tc>
                <a:extLst>
                  <a:ext uri="{0D108BD9-81ED-4DB2-BD59-A6C34878D82A}">
                    <a16:rowId xmlns:a16="http://schemas.microsoft.com/office/drawing/2014/main" val="10002"/>
                  </a:ext>
                </a:extLst>
              </a:tr>
              <a:tr h="664617">
                <a:tc>
                  <a:txBody>
                    <a:bodyPr/>
                    <a:lstStyle/>
                    <a:p>
                      <a:pPr algn="ctr"/>
                      <a:r>
                        <a:rPr lang="ru-RU" sz="1800" b="1" dirty="0">
                          <a:solidFill>
                            <a:schemeClr val="tx1"/>
                          </a:solidFill>
                        </a:rPr>
                        <a:t>2 Ограниченное</a:t>
                      </a:r>
                    </a:p>
                  </a:txBody>
                  <a:tcPr marL="84423" marR="84423" marT="42205" marB="42205" anchor="ctr"/>
                </a:tc>
                <a:tc>
                  <a:txBody>
                    <a:bodyPr/>
                    <a:lstStyle/>
                    <a:p>
                      <a:r>
                        <a:rPr lang="ru-RU" sz="1700" b="1" dirty="0">
                          <a:solidFill>
                            <a:schemeClr val="tx1"/>
                          </a:solidFill>
                        </a:rPr>
                        <a:t>Мнение учитывается,</a:t>
                      </a:r>
                      <a:r>
                        <a:rPr lang="ru-RU" sz="1700" b="1" baseline="0" dirty="0">
                          <a:solidFill>
                            <a:schemeClr val="tx1"/>
                          </a:solidFill>
                        </a:rPr>
                        <a:t> но не запрашивается. Воспринимается как дополнительная точка зрения.</a:t>
                      </a:r>
                      <a:endParaRPr lang="ru-RU" sz="1700" b="1" dirty="0">
                        <a:solidFill>
                          <a:schemeClr val="tx1"/>
                        </a:solidFill>
                      </a:endParaRPr>
                    </a:p>
                  </a:txBody>
                  <a:tcPr marL="84423" marR="84423" marT="42205" marB="42205" anchor="ctr"/>
                </a:tc>
                <a:extLst>
                  <a:ext uri="{0D108BD9-81ED-4DB2-BD59-A6C34878D82A}">
                    <a16:rowId xmlns:a16="http://schemas.microsoft.com/office/drawing/2014/main" val="10003"/>
                  </a:ext>
                </a:extLst>
              </a:tr>
              <a:tr h="1236136">
                <a:tc>
                  <a:txBody>
                    <a:bodyPr/>
                    <a:lstStyle/>
                    <a:p>
                      <a:pPr algn="ctr"/>
                      <a:r>
                        <a:rPr lang="ru-RU" sz="1800" b="1" dirty="0">
                          <a:solidFill>
                            <a:schemeClr val="tx1"/>
                          </a:solidFill>
                        </a:rPr>
                        <a:t>1 Слабое</a:t>
                      </a:r>
                    </a:p>
                  </a:txBody>
                  <a:tcPr marL="84423" marR="84423" marT="42205" marB="42205" anchor="ctr"/>
                </a:tc>
                <a:tc>
                  <a:txBody>
                    <a:bodyPr/>
                    <a:lstStyle/>
                    <a:p>
                      <a:r>
                        <a:rPr lang="ru-RU" sz="1700" b="1" dirty="0">
                          <a:solidFill>
                            <a:schemeClr val="tx1"/>
                          </a:solidFill>
                        </a:rPr>
                        <a:t>Предоставляет</a:t>
                      </a:r>
                      <a:r>
                        <a:rPr lang="ru-RU" sz="1700" b="1" baseline="0" dirty="0">
                          <a:solidFill>
                            <a:schemeClr val="tx1"/>
                          </a:solidFill>
                        </a:rPr>
                        <a:t> информацию для принятия решения. Собственное мнение не учитывается. Другие участники процесса к предоставленной информации относятся скептически.</a:t>
                      </a:r>
                      <a:endParaRPr lang="ru-RU" sz="1700" b="1" dirty="0">
                        <a:solidFill>
                          <a:schemeClr val="tx1"/>
                        </a:solidFill>
                      </a:endParaRPr>
                    </a:p>
                  </a:txBody>
                  <a:tcPr marL="84423" marR="84423" marT="42205" marB="42205" anchor="ctr"/>
                </a:tc>
                <a:extLst>
                  <a:ext uri="{0D108BD9-81ED-4DB2-BD59-A6C34878D82A}">
                    <a16:rowId xmlns:a16="http://schemas.microsoft.com/office/drawing/2014/main" val="10004"/>
                  </a:ext>
                </a:extLst>
              </a:tr>
            </a:tbl>
          </a:graphicData>
        </a:graphic>
      </p:graphicFrame>
      <p:sp>
        <p:nvSpPr>
          <p:cNvPr id="5" name="Rectangle 15"/>
          <p:cNvSpPr>
            <a:spLocks noChangeArrowheads="1"/>
          </p:cNvSpPr>
          <p:nvPr/>
        </p:nvSpPr>
        <p:spPr bwMode="auto">
          <a:xfrm>
            <a:off x="756435" y="486760"/>
            <a:ext cx="7834313" cy="430887"/>
          </a:xfrm>
          <a:prstGeom prst="rect">
            <a:avLst/>
          </a:prstGeom>
          <a:noFill/>
          <a:ln w="9525">
            <a:noFill/>
            <a:miter lim="800000"/>
            <a:headEnd/>
            <a:tailEnd/>
          </a:ln>
        </p:spPr>
        <p:txBody>
          <a:bodyPr lIns="0" tIns="0" rIns="0" bIns="0">
            <a:spAutoFit/>
          </a:bodyPr>
          <a:lstStyle/>
          <a:p>
            <a:pPr defTabSz="762000">
              <a:defRPr/>
            </a:pPr>
            <a:r>
              <a:rPr lang="ru-RU" sz="2800" b="1" dirty="0">
                <a:solidFill>
                  <a:schemeClr val="accent3">
                    <a:lumMod val="75000"/>
                  </a:schemeClr>
                </a:solidFill>
              </a:rPr>
              <a:t>Власть и влияние</a:t>
            </a:r>
            <a:endParaRPr lang="en-GB" sz="2800" b="1" dirty="0">
              <a:solidFill>
                <a:schemeClr val="accent3">
                  <a:lumMod val="75000"/>
                </a:schemeClr>
              </a:solidFill>
            </a:endParaRPr>
          </a:p>
        </p:txBody>
      </p:sp>
      <p:sp>
        <p:nvSpPr>
          <p:cNvPr id="97303" name="Номер слайда 1"/>
          <p:cNvSpPr>
            <a:spLocks noGrp="1"/>
          </p:cNvSpPr>
          <p:nvPr>
            <p:ph type="sldNum" sz="quarter" idx="4294967295"/>
          </p:nvPr>
        </p:nvSpPr>
        <p:spPr bwMode="auto">
          <a:xfrm>
            <a:off x="11140626" y="6492875"/>
            <a:ext cx="105137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a:fld id="{1736ECCD-1924-47FB-A0A9-168280215B0B}" type="slidenum">
              <a:rPr lang="ru-RU" altLang="ru-RU" sz="1600">
                <a:solidFill>
                  <a:schemeClr val="accent6">
                    <a:lumMod val="40000"/>
                    <a:lumOff val="60000"/>
                  </a:schemeClr>
                </a:solidFill>
              </a:rPr>
              <a:pPr algn="ctr"/>
              <a:t>35</a:t>
            </a:fld>
            <a:endParaRPr lang="ru-RU" altLang="ru-RU" sz="1600" dirty="0">
              <a:solidFill>
                <a:schemeClr val="accent6">
                  <a:lumMod val="40000"/>
                  <a:lumOff val="60000"/>
                </a:schemeClr>
              </a:solidFill>
            </a:endParaRPr>
          </a:p>
        </p:txBody>
      </p:sp>
    </p:spTree>
    <p:extLst>
      <p:ext uri="{BB962C8B-B14F-4D97-AF65-F5344CB8AC3E}">
        <p14:creationId xmlns:p14="http://schemas.microsoft.com/office/powerpoint/2010/main" val="2744242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1" name="Rectangle 15"/>
          <p:cNvSpPr>
            <a:spLocks noChangeArrowheads="1"/>
          </p:cNvSpPr>
          <p:nvPr/>
        </p:nvSpPr>
        <p:spPr bwMode="auto">
          <a:xfrm>
            <a:off x="725075" y="482887"/>
            <a:ext cx="7834313" cy="431800"/>
          </a:xfrm>
          <a:prstGeom prst="rect">
            <a:avLst/>
          </a:prstGeom>
          <a:noFill/>
          <a:ln w="9525">
            <a:noFill/>
            <a:miter lim="800000"/>
            <a:headEnd/>
            <a:tailEnd/>
          </a:ln>
        </p:spPr>
        <p:txBody>
          <a:bodyPr lIns="0" tIns="0" rIns="0" bIns="0">
            <a:spAutoFit/>
          </a:bodyPr>
          <a:lstStyle/>
          <a:p>
            <a:pPr defTabSz="762000">
              <a:defRPr/>
            </a:pPr>
            <a:r>
              <a:rPr lang="ru-RU" sz="2800" b="1" dirty="0">
                <a:solidFill>
                  <a:schemeClr val="accent3">
                    <a:lumMod val="75000"/>
                  </a:schemeClr>
                </a:solidFill>
              </a:rPr>
              <a:t>Лояльность</a:t>
            </a:r>
            <a:endParaRPr lang="en-GB" sz="2800" b="1" dirty="0">
              <a:solidFill>
                <a:schemeClr val="accent3">
                  <a:lumMod val="7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26337122"/>
              </p:ext>
            </p:extLst>
          </p:nvPr>
        </p:nvGraphicFramePr>
        <p:xfrm>
          <a:off x="2983827" y="2338434"/>
          <a:ext cx="8753475" cy="3200400"/>
        </p:xfrm>
        <a:graphic>
          <a:graphicData uri="http://schemas.openxmlformats.org/drawingml/2006/table">
            <a:tbl>
              <a:tblPr firstRow="1" bandRow="1">
                <a:tableStyleId>{5C22544A-7EE6-4342-B048-85BDC9FD1C3A}</a:tableStyleId>
              </a:tblPr>
              <a:tblGrid>
                <a:gridCol w="2423802">
                  <a:extLst>
                    <a:ext uri="{9D8B030D-6E8A-4147-A177-3AD203B41FA5}">
                      <a16:colId xmlns:a16="http://schemas.microsoft.com/office/drawing/2014/main" val="20000"/>
                    </a:ext>
                  </a:extLst>
                </a:gridCol>
                <a:gridCol w="6329673">
                  <a:extLst>
                    <a:ext uri="{9D8B030D-6E8A-4147-A177-3AD203B41FA5}">
                      <a16:colId xmlns:a16="http://schemas.microsoft.com/office/drawing/2014/main" val="20001"/>
                    </a:ext>
                  </a:extLst>
                </a:gridCol>
              </a:tblGrid>
              <a:tr h="640080">
                <a:tc>
                  <a:txBody>
                    <a:bodyPr/>
                    <a:lstStyle/>
                    <a:p>
                      <a:pPr algn="ctr"/>
                      <a:r>
                        <a:rPr lang="ru-RU" dirty="0">
                          <a:solidFill>
                            <a:schemeClr val="bg1"/>
                          </a:solidFill>
                        </a:rPr>
                        <a:t>5 Адвокат</a:t>
                      </a:r>
                    </a:p>
                  </a:txBody>
                  <a:tcPr marL="91454" marR="91454"/>
                </a:tc>
                <a:tc>
                  <a:txBody>
                    <a:bodyPr/>
                    <a:lstStyle/>
                    <a:p>
                      <a:r>
                        <a:rPr lang="ru-RU" dirty="0">
                          <a:solidFill>
                            <a:schemeClr val="bg1"/>
                          </a:solidFill>
                        </a:rPr>
                        <a:t>Советует как действовать в ситуации.</a:t>
                      </a:r>
                    </a:p>
                    <a:p>
                      <a:r>
                        <a:rPr lang="ru-RU" dirty="0">
                          <a:solidFill>
                            <a:schemeClr val="bg1"/>
                          </a:solidFill>
                        </a:rPr>
                        <a:t>Всегда высказывается «за» </a:t>
                      </a:r>
                    </a:p>
                  </a:txBody>
                  <a:tcPr marL="91454" marR="91454"/>
                </a:tc>
                <a:extLst>
                  <a:ext uri="{0D108BD9-81ED-4DB2-BD59-A6C34878D82A}">
                    <a16:rowId xmlns:a16="http://schemas.microsoft.com/office/drawing/2014/main" val="10000"/>
                  </a:ext>
                </a:extLst>
              </a:tr>
              <a:tr h="640080">
                <a:tc>
                  <a:txBody>
                    <a:bodyPr/>
                    <a:lstStyle/>
                    <a:p>
                      <a:pPr algn="ctr"/>
                      <a:r>
                        <a:rPr lang="ru-RU" b="1" dirty="0">
                          <a:solidFill>
                            <a:schemeClr val="tx1"/>
                          </a:solidFill>
                        </a:rPr>
                        <a:t>4 Союзник</a:t>
                      </a:r>
                    </a:p>
                  </a:txBody>
                  <a:tcPr marL="91454" marR="91454"/>
                </a:tc>
                <a:tc>
                  <a:txBody>
                    <a:bodyPr/>
                    <a:lstStyle/>
                    <a:p>
                      <a:r>
                        <a:rPr lang="ru-RU" b="1" dirty="0">
                          <a:solidFill>
                            <a:schemeClr val="tx1"/>
                          </a:solidFill>
                        </a:rPr>
                        <a:t>Выскажется «за» при благоприятном стечении обстоятельств</a:t>
                      </a:r>
                    </a:p>
                  </a:txBody>
                  <a:tcPr marL="91454" marR="91454"/>
                </a:tc>
                <a:extLst>
                  <a:ext uri="{0D108BD9-81ED-4DB2-BD59-A6C34878D82A}">
                    <a16:rowId xmlns:a16="http://schemas.microsoft.com/office/drawing/2014/main" val="10001"/>
                  </a:ext>
                </a:extLst>
              </a:tr>
              <a:tr h="640080">
                <a:tc>
                  <a:txBody>
                    <a:bodyPr/>
                    <a:lstStyle/>
                    <a:p>
                      <a:pPr algn="ctr"/>
                      <a:r>
                        <a:rPr lang="ru-RU" b="1" dirty="0">
                          <a:solidFill>
                            <a:schemeClr val="tx1"/>
                          </a:solidFill>
                        </a:rPr>
                        <a:t>3 Нейтральная позиция</a:t>
                      </a:r>
                    </a:p>
                  </a:txBody>
                  <a:tcPr marL="91454" marR="91454"/>
                </a:tc>
                <a:tc>
                  <a:txBody>
                    <a:bodyPr/>
                    <a:lstStyle/>
                    <a:p>
                      <a:r>
                        <a:rPr lang="ru-RU" b="1" dirty="0">
                          <a:solidFill>
                            <a:schemeClr val="tx1"/>
                          </a:solidFill>
                        </a:rPr>
                        <a:t>Нет заинтересованности в чьей либо успешности</a:t>
                      </a:r>
                    </a:p>
                    <a:p>
                      <a:r>
                        <a:rPr lang="ru-RU" b="1" dirty="0">
                          <a:solidFill>
                            <a:schemeClr val="tx1"/>
                          </a:solidFill>
                        </a:rPr>
                        <a:t>Не поддерживает вас и не противодействует</a:t>
                      </a:r>
                    </a:p>
                  </a:txBody>
                  <a:tcPr marL="91454" marR="91454"/>
                </a:tc>
                <a:extLst>
                  <a:ext uri="{0D108BD9-81ED-4DB2-BD59-A6C34878D82A}">
                    <a16:rowId xmlns:a16="http://schemas.microsoft.com/office/drawing/2014/main" val="10002"/>
                  </a:ext>
                </a:extLst>
              </a:tr>
              <a:tr h="640080">
                <a:tc>
                  <a:txBody>
                    <a:bodyPr/>
                    <a:lstStyle/>
                    <a:p>
                      <a:pPr algn="ctr"/>
                      <a:r>
                        <a:rPr lang="ru-RU" b="1" dirty="0">
                          <a:solidFill>
                            <a:schemeClr val="tx1"/>
                          </a:solidFill>
                        </a:rPr>
                        <a:t>2 Противник</a:t>
                      </a:r>
                    </a:p>
                  </a:txBody>
                  <a:tcPr marL="91454" marR="9145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a:solidFill>
                            <a:schemeClr val="tx1"/>
                          </a:solidFill>
                        </a:rPr>
                        <a:t>Выскажется «против» при благоприятном стечении обстоятельств</a:t>
                      </a:r>
                    </a:p>
                  </a:txBody>
                  <a:tcPr marL="91454" marR="91454"/>
                </a:tc>
                <a:extLst>
                  <a:ext uri="{0D108BD9-81ED-4DB2-BD59-A6C34878D82A}">
                    <a16:rowId xmlns:a16="http://schemas.microsoft.com/office/drawing/2014/main" val="10003"/>
                  </a:ext>
                </a:extLst>
              </a:tr>
              <a:tr h="640080">
                <a:tc>
                  <a:txBody>
                    <a:bodyPr/>
                    <a:lstStyle/>
                    <a:p>
                      <a:pPr algn="ctr"/>
                      <a:r>
                        <a:rPr lang="ru-RU" b="1" dirty="0">
                          <a:solidFill>
                            <a:schemeClr val="tx1"/>
                          </a:solidFill>
                        </a:rPr>
                        <a:t>1 Активный противник</a:t>
                      </a:r>
                    </a:p>
                  </a:txBody>
                  <a:tcPr marL="91454" marR="91454"/>
                </a:tc>
                <a:tc>
                  <a:txBody>
                    <a:bodyPr/>
                    <a:lstStyle/>
                    <a:p>
                      <a:r>
                        <a:rPr lang="ru-RU" b="1" dirty="0">
                          <a:solidFill>
                            <a:schemeClr val="tx1"/>
                          </a:solidFill>
                        </a:rPr>
                        <a:t>Только не они!</a:t>
                      </a:r>
                    </a:p>
                  </a:txBody>
                  <a:tcPr marL="91454" marR="91454"/>
                </a:tc>
                <a:extLst>
                  <a:ext uri="{0D108BD9-81ED-4DB2-BD59-A6C34878D82A}">
                    <a16:rowId xmlns:a16="http://schemas.microsoft.com/office/drawing/2014/main" val="10004"/>
                  </a:ext>
                </a:extLst>
              </a:tr>
            </a:tbl>
          </a:graphicData>
        </a:graphic>
      </p:graphicFrame>
      <p:graphicFrame>
        <p:nvGraphicFramePr>
          <p:cNvPr id="2" name="Схема 1"/>
          <p:cNvGraphicFramePr/>
          <p:nvPr>
            <p:extLst>
              <p:ext uri="{D42A27DB-BD31-4B8C-83A1-F6EECF244321}">
                <p14:modId xmlns:p14="http://schemas.microsoft.com/office/powerpoint/2010/main" val="870678607"/>
              </p:ext>
            </p:extLst>
          </p:nvPr>
        </p:nvGraphicFramePr>
        <p:xfrm>
          <a:off x="3902989" y="285346"/>
          <a:ext cx="5871409" cy="1860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1400" name="Номер слайда 2"/>
          <p:cNvSpPr>
            <a:spLocks noGrp="1"/>
          </p:cNvSpPr>
          <p:nvPr>
            <p:ph type="sldNum" sz="quarter" idx="4294967295"/>
          </p:nvPr>
        </p:nvSpPr>
        <p:spPr bwMode="auto">
          <a:xfrm>
            <a:off x="10582888" y="6399732"/>
            <a:ext cx="133817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a:fld id="{7B2D5053-DD1A-452E-A888-8EE6B135B4F7}" type="slidenum">
              <a:rPr lang="ru-RU" altLang="ru-RU" sz="1600">
                <a:solidFill>
                  <a:schemeClr val="accent6">
                    <a:lumMod val="40000"/>
                    <a:lumOff val="60000"/>
                  </a:schemeClr>
                </a:solidFill>
              </a:rPr>
              <a:pPr algn="ctr"/>
              <a:t>36</a:t>
            </a:fld>
            <a:endParaRPr lang="ru-RU" altLang="ru-RU" sz="1600" dirty="0">
              <a:solidFill>
                <a:schemeClr val="accent6">
                  <a:lumMod val="40000"/>
                  <a:lumOff val="60000"/>
                </a:schemeClr>
              </a:solidFill>
            </a:endParaRPr>
          </a:p>
        </p:txBody>
      </p:sp>
    </p:spTree>
    <p:extLst>
      <p:ext uri="{BB962C8B-B14F-4D97-AF65-F5344CB8AC3E}">
        <p14:creationId xmlns:p14="http://schemas.microsoft.com/office/powerpoint/2010/main" val="1875867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2209800" y="1069954"/>
            <a:ext cx="8213725" cy="124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br>
              <a:rPr lang="ru-RU" altLang="ru-RU" sz="4000" b="1" dirty="0">
                <a:solidFill>
                  <a:schemeClr val="accent3">
                    <a:lumMod val="75000"/>
                  </a:schemeClr>
                </a:solidFill>
              </a:rPr>
            </a:br>
            <a:r>
              <a:rPr lang="ru-RU" altLang="ru-RU" sz="2000" b="1" dirty="0">
                <a:solidFill>
                  <a:schemeClr val="accent3">
                    <a:lumMod val="75000"/>
                  </a:schemeClr>
                </a:solidFill>
              </a:rPr>
              <a:t>Мотивирующие и гигиенические факторы </a:t>
            </a:r>
            <a:br>
              <a:rPr lang="ru-RU" altLang="ru-RU" sz="2000" b="1" dirty="0">
                <a:solidFill>
                  <a:schemeClr val="accent3">
                    <a:lumMod val="75000"/>
                  </a:schemeClr>
                </a:solidFill>
              </a:rPr>
            </a:br>
            <a:r>
              <a:rPr lang="ru-RU" altLang="ru-RU" sz="2000" b="1" dirty="0">
                <a:solidFill>
                  <a:schemeClr val="accent3">
                    <a:lumMod val="75000"/>
                  </a:schemeClr>
                </a:solidFill>
              </a:rPr>
              <a:t>Фредерик Герцберг (1923 - </a:t>
            </a:r>
            <a:r>
              <a:rPr lang="en-US" altLang="ru-RU" sz="2000" b="1" dirty="0">
                <a:solidFill>
                  <a:schemeClr val="accent3">
                    <a:lumMod val="75000"/>
                  </a:schemeClr>
                </a:solidFill>
              </a:rPr>
              <a:t>2000</a:t>
            </a:r>
            <a:r>
              <a:rPr lang="ru-RU" altLang="ru-RU" sz="2000" b="1" dirty="0">
                <a:solidFill>
                  <a:schemeClr val="accent3">
                    <a:lumMod val="75000"/>
                  </a:schemeClr>
                </a:solidFill>
              </a:rPr>
              <a:t>)</a:t>
            </a:r>
          </a:p>
        </p:txBody>
      </p:sp>
      <p:sp>
        <p:nvSpPr>
          <p:cNvPr id="104455" name="4-конечная звезда 8"/>
          <p:cNvSpPr>
            <a:spLocks noChangeArrowheads="1"/>
          </p:cNvSpPr>
          <p:nvPr/>
        </p:nvSpPr>
        <p:spPr bwMode="auto">
          <a:xfrm>
            <a:off x="6813551" y="2830861"/>
            <a:ext cx="784225" cy="685800"/>
          </a:xfrm>
          <a:prstGeom prst="star4">
            <a:avLst>
              <a:gd name="adj" fmla="val 12500"/>
            </a:avLst>
          </a:prstGeom>
          <a:solidFill>
            <a:schemeClr val="accent1"/>
          </a:solidFill>
          <a:ln w="9525" algn="ctr">
            <a:solidFill>
              <a:schemeClr val="tx1"/>
            </a:solidFill>
            <a:round/>
            <a:headEnd/>
            <a:tailEnd/>
          </a:ln>
        </p:spPr>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endParaRPr lang="ru-RU" altLang="ru-RU" sz="2400" dirty="0">
              <a:solidFill>
                <a:schemeClr val="tx1"/>
              </a:solidFill>
              <a:latin typeface="Times New Roman" panose="02020603050405020304" pitchFamily="18" charset="0"/>
              <a:cs typeface="Arial" panose="020B0604020202020204" pitchFamily="34" charset="0"/>
            </a:endParaRPr>
          </a:p>
        </p:txBody>
      </p:sp>
      <p:sp>
        <p:nvSpPr>
          <p:cNvPr id="104456" name="Прямоугольник 9"/>
          <p:cNvSpPr>
            <a:spLocks noChangeArrowheads="1"/>
          </p:cNvSpPr>
          <p:nvPr/>
        </p:nvSpPr>
        <p:spPr bwMode="auto">
          <a:xfrm>
            <a:off x="6777038" y="3630962"/>
            <a:ext cx="46196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lnSpc>
                <a:spcPct val="80000"/>
              </a:lnSpc>
              <a:spcBef>
                <a:spcPct val="20000"/>
              </a:spcBef>
              <a:buClr>
                <a:srgbClr val="0080FF"/>
              </a:buClr>
            </a:pPr>
            <a:endParaRPr lang="ru-RU" altLang="ru-RU" sz="1800" dirty="0">
              <a:solidFill>
                <a:schemeClr val="tx1"/>
              </a:solidFill>
              <a:cs typeface="Arial" panose="020B0604020202020204" pitchFamily="34" charset="0"/>
            </a:endParaRPr>
          </a:p>
          <a:p>
            <a:pPr eaLnBrk="1" hangingPunct="1">
              <a:buClr>
                <a:srgbClr val="0080FF"/>
              </a:buClr>
            </a:pPr>
            <a:r>
              <a:rPr lang="ru-RU" altLang="ru-RU" sz="1800" dirty="0">
                <a:solidFill>
                  <a:schemeClr val="tx1"/>
                </a:solidFill>
                <a:cs typeface="Arial" panose="020B0604020202020204" pitchFamily="34" charset="0"/>
              </a:rPr>
              <a:t>		</a:t>
            </a:r>
            <a:r>
              <a:rPr lang="ru-RU" altLang="ru-RU" sz="1800" u="sng" dirty="0">
                <a:solidFill>
                  <a:schemeClr val="tx1"/>
                </a:solidFill>
                <a:cs typeface="Arial" panose="020B0604020202020204" pitchFamily="34" charset="0"/>
              </a:rPr>
              <a:t>Мотивирующие факторы</a:t>
            </a:r>
          </a:p>
          <a:p>
            <a:pPr eaLnBrk="1" hangingPunct="1">
              <a:buClr>
                <a:srgbClr val="0080FF"/>
              </a:buClr>
            </a:pPr>
            <a:r>
              <a:rPr lang="ru-RU" altLang="ru-RU" sz="1800" dirty="0">
                <a:solidFill>
                  <a:schemeClr val="tx1"/>
                </a:solidFill>
                <a:cs typeface="Arial" panose="020B0604020202020204" pitchFamily="34" charset="0"/>
              </a:rPr>
              <a:t>		Достижения</a:t>
            </a:r>
          </a:p>
          <a:p>
            <a:pPr eaLnBrk="1" hangingPunct="1">
              <a:buClr>
                <a:srgbClr val="0080FF"/>
              </a:buClr>
            </a:pPr>
            <a:r>
              <a:rPr lang="ru-RU" altLang="ru-RU" sz="1800" dirty="0">
                <a:solidFill>
                  <a:schemeClr val="tx1"/>
                </a:solidFill>
                <a:cs typeface="Arial" panose="020B0604020202020204" pitchFamily="34" charset="0"/>
              </a:rPr>
              <a:t>		Признание</a:t>
            </a:r>
            <a:endParaRPr lang="en-US" altLang="ru-RU" sz="1800" dirty="0">
              <a:solidFill>
                <a:schemeClr val="tx1"/>
              </a:solidFill>
              <a:cs typeface="Arial" panose="020B0604020202020204" pitchFamily="34" charset="0"/>
            </a:endParaRPr>
          </a:p>
          <a:p>
            <a:pPr eaLnBrk="1" hangingPunct="1">
              <a:buClr>
                <a:srgbClr val="0080FF"/>
              </a:buClr>
            </a:pPr>
            <a:r>
              <a:rPr lang="ru-RU" altLang="ru-RU" sz="1800" dirty="0">
                <a:solidFill>
                  <a:schemeClr val="tx1"/>
                </a:solidFill>
                <a:cs typeface="Arial" panose="020B0604020202020204" pitchFamily="34" charset="0"/>
              </a:rPr>
              <a:t>		Работа сама по себе</a:t>
            </a:r>
            <a:endParaRPr lang="en-US" altLang="ru-RU" sz="1800" dirty="0">
              <a:solidFill>
                <a:schemeClr val="tx1"/>
              </a:solidFill>
              <a:cs typeface="Arial" panose="020B0604020202020204" pitchFamily="34" charset="0"/>
            </a:endParaRPr>
          </a:p>
          <a:p>
            <a:pPr eaLnBrk="1" hangingPunct="1">
              <a:buClr>
                <a:srgbClr val="0080FF"/>
              </a:buClr>
            </a:pPr>
            <a:r>
              <a:rPr lang="ru-RU" altLang="ru-RU" sz="1800" dirty="0">
                <a:solidFill>
                  <a:schemeClr val="tx1"/>
                </a:solidFill>
                <a:cs typeface="Arial" panose="020B0604020202020204" pitchFamily="34" charset="0"/>
              </a:rPr>
              <a:t>		Ответственность</a:t>
            </a:r>
            <a:endParaRPr lang="en-US" altLang="ru-RU" sz="1800" dirty="0">
              <a:solidFill>
                <a:schemeClr val="tx1"/>
              </a:solidFill>
              <a:cs typeface="Arial" panose="020B0604020202020204" pitchFamily="34" charset="0"/>
            </a:endParaRPr>
          </a:p>
          <a:p>
            <a:pPr eaLnBrk="1" hangingPunct="1">
              <a:buClr>
                <a:srgbClr val="0080FF"/>
              </a:buClr>
            </a:pPr>
            <a:r>
              <a:rPr lang="ru-RU" altLang="ru-RU" sz="1800" dirty="0">
                <a:solidFill>
                  <a:schemeClr val="tx1"/>
                </a:solidFill>
                <a:cs typeface="Arial" panose="020B0604020202020204" pitchFamily="34" charset="0"/>
              </a:rPr>
              <a:t>		Рост и развитие</a:t>
            </a:r>
          </a:p>
        </p:txBody>
      </p:sp>
      <p:sp>
        <p:nvSpPr>
          <p:cNvPr id="104457" name="Прямоугольник 10"/>
          <p:cNvSpPr>
            <a:spLocks noChangeArrowheads="1"/>
          </p:cNvSpPr>
          <p:nvPr/>
        </p:nvSpPr>
        <p:spPr bwMode="auto">
          <a:xfrm>
            <a:off x="2154237" y="3664299"/>
            <a:ext cx="51181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lnSpc>
                <a:spcPct val="80000"/>
              </a:lnSpc>
              <a:spcBef>
                <a:spcPct val="20000"/>
              </a:spcBef>
              <a:buClr>
                <a:srgbClr val="0080FF"/>
              </a:buClr>
            </a:pPr>
            <a:r>
              <a:rPr lang="en-US" altLang="ru-RU" sz="1800" dirty="0">
                <a:solidFill>
                  <a:schemeClr val="tx1"/>
                </a:solidFill>
                <a:cs typeface="Arial" panose="020B0604020202020204" pitchFamily="34" charset="0"/>
              </a:rPr>
              <a:t> </a:t>
            </a:r>
            <a:br>
              <a:rPr lang="ru-RU" altLang="ru-RU" sz="1800" dirty="0">
                <a:solidFill>
                  <a:schemeClr val="tx1"/>
                </a:solidFill>
                <a:cs typeface="Arial" panose="020B0604020202020204" pitchFamily="34" charset="0"/>
              </a:rPr>
            </a:br>
            <a:r>
              <a:rPr lang="en-US" altLang="ru-RU" sz="1800" dirty="0">
                <a:solidFill>
                  <a:schemeClr val="tx1"/>
                </a:solidFill>
                <a:cs typeface="Arial" panose="020B0604020202020204" pitchFamily="34" charset="0"/>
              </a:rPr>
              <a:t>	</a:t>
            </a:r>
            <a:r>
              <a:rPr lang="ru-RU" altLang="ru-RU" sz="1800" u="sng" dirty="0">
                <a:solidFill>
                  <a:schemeClr val="tx1"/>
                </a:solidFill>
                <a:cs typeface="Arial" panose="020B0604020202020204" pitchFamily="34" charset="0"/>
              </a:rPr>
              <a:t>Гигиенические факторы</a:t>
            </a:r>
          </a:p>
          <a:p>
            <a:pPr eaLnBrk="1" hangingPunct="1">
              <a:lnSpc>
                <a:spcPct val="80000"/>
              </a:lnSpc>
              <a:spcBef>
                <a:spcPct val="20000"/>
              </a:spcBef>
              <a:buClr>
                <a:srgbClr val="0080FF"/>
              </a:buClr>
            </a:pPr>
            <a:r>
              <a:rPr lang="ru-RU" altLang="ru-RU" sz="1800" dirty="0">
                <a:solidFill>
                  <a:schemeClr val="tx1"/>
                </a:solidFill>
                <a:cs typeface="Arial" panose="020B0604020202020204" pitchFamily="34" charset="0"/>
              </a:rPr>
              <a:t>		Контроль</a:t>
            </a:r>
            <a:endParaRPr lang="en-US" altLang="ru-RU" sz="1800" dirty="0">
              <a:solidFill>
                <a:schemeClr val="tx1"/>
              </a:solidFill>
              <a:cs typeface="Arial" panose="020B0604020202020204" pitchFamily="34" charset="0"/>
            </a:endParaRPr>
          </a:p>
          <a:p>
            <a:pPr eaLnBrk="1" hangingPunct="1">
              <a:lnSpc>
                <a:spcPct val="80000"/>
              </a:lnSpc>
              <a:spcBef>
                <a:spcPct val="20000"/>
              </a:spcBef>
              <a:buClr>
                <a:srgbClr val="0080FF"/>
              </a:buClr>
            </a:pPr>
            <a:r>
              <a:rPr lang="ru-RU" altLang="ru-RU" sz="1800" dirty="0">
                <a:solidFill>
                  <a:schemeClr val="tx1"/>
                </a:solidFill>
                <a:cs typeface="Arial" panose="020B0604020202020204" pitchFamily="34" charset="0"/>
              </a:rPr>
              <a:t>		Условия работы</a:t>
            </a:r>
            <a:endParaRPr lang="en-US" altLang="ru-RU" sz="1800" dirty="0">
              <a:solidFill>
                <a:schemeClr val="tx1"/>
              </a:solidFill>
              <a:cs typeface="Arial" panose="020B0604020202020204" pitchFamily="34" charset="0"/>
            </a:endParaRPr>
          </a:p>
          <a:p>
            <a:pPr eaLnBrk="1" hangingPunct="1">
              <a:lnSpc>
                <a:spcPct val="80000"/>
              </a:lnSpc>
              <a:spcBef>
                <a:spcPct val="20000"/>
              </a:spcBef>
              <a:buClr>
                <a:srgbClr val="0080FF"/>
              </a:buClr>
            </a:pPr>
            <a:r>
              <a:rPr lang="ru-RU" altLang="ru-RU" sz="1800" dirty="0">
                <a:solidFill>
                  <a:schemeClr val="tx1"/>
                </a:solidFill>
                <a:cs typeface="Arial" panose="020B0604020202020204" pitchFamily="34" charset="0"/>
              </a:rPr>
              <a:t>		Отношения в коллективе</a:t>
            </a:r>
            <a:endParaRPr lang="en-US" altLang="ru-RU" sz="1800" dirty="0">
              <a:solidFill>
                <a:schemeClr val="tx1"/>
              </a:solidFill>
              <a:cs typeface="Arial" panose="020B0604020202020204" pitchFamily="34" charset="0"/>
            </a:endParaRPr>
          </a:p>
          <a:p>
            <a:pPr eaLnBrk="1" hangingPunct="1">
              <a:lnSpc>
                <a:spcPct val="80000"/>
              </a:lnSpc>
              <a:spcBef>
                <a:spcPct val="20000"/>
              </a:spcBef>
              <a:buClr>
                <a:srgbClr val="0080FF"/>
              </a:buClr>
            </a:pPr>
            <a:r>
              <a:rPr lang="ru-RU" altLang="ru-RU" sz="1800" dirty="0">
                <a:solidFill>
                  <a:schemeClr val="tx1"/>
                </a:solidFill>
                <a:cs typeface="Arial" panose="020B0604020202020204" pitchFamily="34" charset="0"/>
              </a:rPr>
              <a:t>		Зарплата и безопасность</a:t>
            </a:r>
            <a:endParaRPr lang="en-US" altLang="ru-RU" sz="1800" dirty="0">
              <a:solidFill>
                <a:schemeClr val="tx1"/>
              </a:solidFill>
              <a:cs typeface="Arial" panose="020B0604020202020204" pitchFamily="34" charset="0"/>
            </a:endParaRPr>
          </a:p>
          <a:p>
            <a:pPr eaLnBrk="1" hangingPunct="1">
              <a:lnSpc>
                <a:spcPct val="80000"/>
              </a:lnSpc>
              <a:spcBef>
                <a:spcPct val="20000"/>
              </a:spcBef>
              <a:buClr>
                <a:srgbClr val="0080FF"/>
              </a:buClr>
            </a:pPr>
            <a:r>
              <a:rPr lang="ru-RU" altLang="ru-RU" sz="1800" dirty="0">
                <a:solidFill>
                  <a:schemeClr val="tx1"/>
                </a:solidFill>
                <a:cs typeface="Arial" panose="020B0604020202020204" pitchFamily="34" charset="0"/>
              </a:rPr>
              <a:t>		Политика компании</a:t>
            </a:r>
            <a:endParaRPr lang="ru-RU" altLang="ru-RU" dirty="0">
              <a:solidFill>
                <a:schemeClr val="tx1"/>
              </a:solidFill>
              <a:cs typeface="Arial" panose="020B0604020202020204" pitchFamily="34" charset="0"/>
            </a:endParaRPr>
          </a:p>
        </p:txBody>
      </p:sp>
      <p:pic>
        <p:nvPicPr>
          <p:cNvPr id="104460" name="Picture 14" descr="Ф. Герцбер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557" y="140461"/>
            <a:ext cx="17049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трелка: штриховая вправо 1"/>
          <p:cNvSpPr/>
          <p:nvPr/>
        </p:nvSpPr>
        <p:spPr>
          <a:xfrm>
            <a:off x="7761289" y="2696967"/>
            <a:ext cx="4048419" cy="9535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rPr>
              <a:t>Удовлетворенность</a:t>
            </a:r>
          </a:p>
        </p:txBody>
      </p:sp>
      <p:sp>
        <p:nvSpPr>
          <p:cNvPr id="16" name="Стрелка: штриховая вправо 15"/>
          <p:cNvSpPr/>
          <p:nvPr/>
        </p:nvSpPr>
        <p:spPr>
          <a:xfrm rot="10800000" flipV="1">
            <a:off x="2495226" y="2696967"/>
            <a:ext cx="4118297" cy="9675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rPr>
              <a:t>Неудовлетворенность</a:t>
            </a:r>
          </a:p>
        </p:txBody>
      </p:sp>
      <p:sp>
        <p:nvSpPr>
          <p:cNvPr id="3" name="Прямоугольник 2">
            <a:extLst>
              <a:ext uri="{FF2B5EF4-FFF2-40B4-BE49-F238E27FC236}">
                <a16:creationId xmlns:a16="http://schemas.microsoft.com/office/drawing/2014/main" id="{42EA1922-368E-40DE-BD2C-227D74F7AC6B}"/>
              </a:ext>
            </a:extLst>
          </p:cNvPr>
          <p:cNvSpPr/>
          <p:nvPr/>
        </p:nvSpPr>
        <p:spPr>
          <a:xfrm>
            <a:off x="666491" y="372213"/>
            <a:ext cx="1938351" cy="523220"/>
          </a:xfrm>
          <a:prstGeom prst="rect">
            <a:avLst/>
          </a:prstGeom>
        </p:spPr>
        <p:txBody>
          <a:bodyPr wrap="none">
            <a:spAutoFit/>
          </a:bodyPr>
          <a:lstStyle/>
          <a:p>
            <a:r>
              <a:rPr lang="ru-RU" altLang="ru-RU" sz="2800" b="1" dirty="0">
                <a:solidFill>
                  <a:schemeClr val="accent3">
                    <a:lumMod val="75000"/>
                  </a:schemeClr>
                </a:solidFill>
              </a:rPr>
              <a:t>Мотивация </a:t>
            </a:r>
            <a:endParaRPr lang="ru-RU" sz="2800" dirty="0">
              <a:solidFill>
                <a:schemeClr val="accent3">
                  <a:lumMod val="75000"/>
                </a:schemeClr>
              </a:solidFill>
            </a:endParaRPr>
          </a:p>
        </p:txBody>
      </p:sp>
      <p:sp>
        <p:nvSpPr>
          <p:cNvPr id="11" name="Номер слайда 2">
            <a:extLst>
              <a:ext uri="{FF2B5EF4-FFF2-40B4-BE49-F238E27FC236}">
                <a16:creationId xmlns:a16="http://schemas.microsoft.com/office/drawing/2014/main" id="{C9C65F86-7241-4A4E-8673-F329CC33F410}"/>
              </a:ext>
            </a:extLst>
          </p:cNvPr>
          <p:cNvSpPr txBox="1">
            <a:spLocks/>
          </p:cNvSpPr>
          <p:nvPr/>
        </p:nvSpPr>
        <p:spPr bwMode="auto">
          <a:xfrm>
            <a:off x="10582888" y="6399732"/>
            <a:ext cx="133817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2100" kern="1200">
                <a:solidFill>
                  <a:srgbClr val="000000"/>
                </a:solidFill>
                <a:latin typeface="Arial" panose="020B0604020202020204" pitchFamily="34" charset="0"/>
                <a:ea typeface="Osaka"/>
                <a:cs typeface="Osaka"/>
              </a:defRPr>
            </a:lvl1pPr>
            <a:lvl2pPr marL="742950" indent="-285750" algn="l" defTabSz="914400" rtl="0" eaLnBrk="1" latinLnBrk="0" hangingPunct="1">
              <a:defRPr sz="2100" kern="1200">
                <a:solidFill>
                  <a:srgbClr val="000000"/>
                </a:solidFill>
                <a:latin typeface="Arial" panose="020B0604020202020204" pitchFamily="34" charset="0"/>
                <a:ea typeface="Osaka"/>
                <a:cs typeface="Osaka"/>
              </a:defRPr>
            </a:lvl2pPr>
            <a:lvl3pPr marL="1143000" indent="-228600" algn="l" defTabSz="914400" rtl="0" eaLnBrk="1" latinLnBrk="0" hangingPunct="1">
              <a:defRPr sz="2100" kern="1200">
                <a:solidFill>
                  <a:srgbClr val="000000"/>
                </a:solidFill>
                <a:latin typeface="Arial" panose="020B0604020202020204" pitchFamily="34" charset="0"/>
                <a:ea typeface="Osaka"/>
                <a:cs typeface="Osaka"/>
              </a:defRPr>
            </a:lvl3pPr>
            <a:lvl4pPr marL="1600200" indent="-228600" algn="l" defTabSz="914400" rtl="0" eaLnBrk="1" latinLnBrk="0" hangingPunct="1">
              <a:defRPr sz="2100" kern="1200">
                <a:solidFill>
                  <a:srgbClr val="000000"/>
                </a:solidFill>
                <a:latin typeface="Arial" panose="020B0604020202020204" pitchFamily="34" charset="0"/>
                <a:ea typeface="Osaka"/>
                <a:cs typeface="Osaka"/>
              </a:defRPr>
            </a:lvl4pPr>
            <a:lvl5pPr marL="2057400" indent="-228600" algn="l" defTabSz="914400" rtl="0" eaLnBrk="1" latinLnBrk="0" hangingPunct="1">
              <a:defRPr sz="2100" kern="1200">
                <a:solidFill>
                  <a:srgbClr val="000000"/>
                </a:solidFill>
                <a:latin typeface="Arial" panose="020B0604020202020204" pitchFamily="34" charset="0"/>
                <a:ea typeface="Osaka"/>
                <a:cs typeface="Osaka"/>
              </a:defRPr>
            </a:lvl5pPr>
            <a:lvl6pPr marL="25146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6pPr>
            <a:lvl7pPr marL="29718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7pPr>
            <a:lvl8pPr marL="34290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8pPr>
            <a:lvl9pPr marL="38862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9pPr>
          </a:lstStyle>
          <a:p>
            <a:pPr algn="ctr"/>
            <a:fld id="{7B2D5053-DD1A-452E-A888-8EE6B135B4F7}" type="slidenum">
              <a:rPr lang="ru-RU" altLang="ru-RU" sz="1600" smtClean="0">
                <a:solidFill>
                  <a:schemeClr val="accent6">
                    <a:lumMod val="40000"/>
                    <a:lumOff val="60000"/>
                  </a:schemeClr>
                </a:solidFill>
              </a:rPr>
              <a:pPr algn="ctr"/>
              <a:t>37</a:t>
            </a:fld>
            <a:endParaRPr lang="ru-RU" altLang="ru-RU" sz="1600" dirty="0">
              <a:solidFill>
                <a:schemeClr val="accent6">
                  <a:lumMod val="40000"/>
                  <a:lumOff val="60000"/>
                </a:schemeClr>
              </a:solidFill>
            </a:endParaRPr>
          </a:p>
        </p:txBody>
      </p:sp>
    </p:spTree>
    <p:extLst>
      <p:ext uri="{BB962C8B-B14F-4D97-AF65-F5344CB8AC3E}">
        <p14:creationId xmlns:p14="http://schemas.microsoft.com/office/powerpoint/2010/main" val="33486075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1793081" y="1577221"/>
            <a:ext cx="8605838" cy="4587875"/>
          </a:xfrm>
          <a:prstGeom prst="rect">
            <a:avLst/>
          </a:prstGeom>
          <a:solidFill>
            <a:srgbClr val="DDDDDD"/>
          </a:solidFill>
          <a:ln w="9525">
            <a:solidFill>
              <a:schemeClr val="tx1"/>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499" name="Rectangle 5"/>
          <p:cNvSpPr>
            <a:spLocks noChangeArrowheads="1"/>
          </p:cNvSpPr>
          <p:nvPr/>
        </p:nvSpPr>
        <p:spPr bwMode="auto">
          <a:xfrm>
            <a:off x="1793081" y="1202570"/>
            <a:ext cx="8605838" cy="347662"/>
          </a:xfrm>
          <a:prstGeom prst="rect">
            <a:avLst/>
          </a:prstGeom>
          <a:solidFill>
            <a:srgbClr val="B2B2B2"/>
          </a:solidFill>
          <a:ln w="9525">
            <a:solidFill>
              <a:schemeClr val="tx1"/>
            </a:solidFill>
            <a:miter lim="800000"/>
            <a:headEnd/>
            <a:tailEnd/>
          </a:ln>
        </p:spPr>
        <p:txBody>
          <a:bodyPr wrap="none"/>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sz="1000" dirty="0">
              <a:solidFill>
                <a:schemeClr val="tx1"/>
              </a:solidFill>
              <a:cs typeface="Arial" panose="020B0604020202020204" pitchFamily="34" charset="0"/>
            </a:endParaRPr>
          </a:p>
        </p:txBody>
      </p:sp>
      <p:sp>
        <p:nvSpPr>
          <p:cNvPr id="106500" name="Rectangle 6"/>
          <p:cNvSpPr>
            <a:spLocks noChangeArrowheads="1"/>
          </p:cNvSpPr>
          <p:nvPr/>
        </p:nvSpPr>
        <p:spPr bwMode="auto">
          <a:xfrm>
            <a:off x="6047582" y="1645482"/>
            <a:ext cx="3198813" cy="209550"/>
          </a:xfrm>
          <a:prstGeom prst="rect">
            <a:avLst/>
          </a:prstGeom>
          <a:solidFill>
            <a:srgbClr val="002F62"/>
          </a:solidFill>
          <a:ln w="9525">
            <a:solidFill>
              <a:srgbClr val="002F6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01" name="Rectangle 7"/>
          <p:cNvSpPr>
            <a:spLocks noChangeArrowheads="1"/>
          </p:cNvSpPr>
          <p:nvPr/>
        </p:nvSpPr>
        <p:spPr bwMode="auto">
          <a:xfrm>
            <a:off x="5285581" y="1645482"/>
            <a:ext cx="762000" cy="209550"/>
          </a:xfrm>
          <a:prstGeom prst="rect">
            <a:avLst/>
          </a:prstGeom>
          <a:solidFill>
            <a:schemeClr val="bg2"/>
          </a:solidFill>
          <a:ln w="9525">
            <a:solidFill>
              <a:schemeClr val="bg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02" name="Text Box 8"/>
          <p:cNvSpPr txBox="1">
            <a:spLocks noChangeArrowheads="1"/>
          </p:cNvSpPr>
          <p:nvPr/>
        </p:nvSpPr>
        <p:spPr bwMode="auto">
          <a:xfrm>
            <a:off x="3907633" y="74738"/>
            <a:ext cx="3866442"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eaLnBrk="1" hangingPunct="1">
              <a:lnSpc>
                <a:spcPct val="85000"/>
              </a:lnSpc>
            </a:pPr>
            <a:r>
              <a:rPr lang="ru-RU" altLang="ru-RU" sz="1600" dirty="0">
                <a:solidFill>
                  <a:schemeClr val="accent3">
                    <a:lumMod val="75000"/>
                  </a:schemeClr>
                </a:solidFill>
                <a:cs typeface="Arial" panose="020B0604020202020204" pitchFamily="34" charset="0"/>
              </a:rPr>
              <a:t>Частота в процентах</a:t>
            </a:r>
            <a:endParaRPr lang="en-US" altLang="ru-RU" sz="1600" dirty="0">
              <a:solidFill>
                <a:schemeClr val="accent3">
                  <a:lumMod val="75000"/>
                </a:schemeClr>
              </a:solidFill>
              <a:cs typeface="Arial" panose="020B0604020202020204" pitchFamily="34" charset="0"/>
            </a:endParaRPr>
          </a:p>
        </p:txBody>
      </p:sp>
      <p:sp>
        <p:nvSpPr>
          <p:cNvPr id="106503" name="Text Box 9"/>
          <p:cNvSpPr txBox="1">
            <a:spLocks noChangeArrowheads="1"/>
          </p:cNvSpPr>
          <p:nvPr/>
        </p:nvSpPr>
        <p:spPr bwMode="auto">
          <a:xfrm rot="16200000">
            <a:off x="1467644" y="2086808"/>
            <a:ext cx="152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Мотивирующие факторы</a:t>
            </a:r>
          </a:p>
          <a:p>
            <a:pPr eaLnBrk="1" hangingPunct="1"/>
            <a:endParaRPr lang="en-US" altLang="ru-RU" sz="1200" dirty="0">
              <a:solidFill>
                <a:schemeClr val="tx1"/>
              </a:solidFill>
              <a:cs typeface="Arial" panose="020B0604020202020204" pitchFamily="34" charset="0"/>
            </a:endParaRPr>
          </a:p>
        </p:txBody>
      </p:sp>
      <p:sp>
        <p:nvSpPr>
          <p:cNvPr id="106504" name="Text Box 10"/>
          <p:cNvSpPr txBox="1">
            <a:spLocks noChangeArrowheads="1"/>
          </p:cNvSpPr>
          <p:nvPr/>
        </p:nvSpPr>
        <p:spPr bwMode="auto">
          <a:xfrm rot="16200000">
            <a:off x="1281113" y="4737139"/>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Гигиенические факторы</a:t>
            </a:r>
            <a:endParaRPr lang="en-US" altLang="ru-RU" sz="1200" dirty="0">
              <a:solidFill>
                <a:schemeClr val="tx1"/>
              </a:solidFill>
              <a:cs typeface="Arial" panose="020B0604020202020204" pitchFamily="34" charset="0"/>
            </a:endParaRPr>
          </a:p>
        </p:txBody>
      </p:sp>
      <p:sp>
        <p:nvSpPr>
          <p:cNvPr id="106505" name="Text Box 11"/>
          <p:cNvSpPr txBox="1">
            <a:spLocks noChangeArrowheads="1"/>
          </p:cNvSpPr>
          <p:nvPr/>
        </p:nvSpPr>
        <p:spPr bwMode="auto">
          <a:xfrm>
            <a:off x="1659731" y="471582"/>
            <a:ext cx="452596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eaLnBrk="1" hangingPunct="1">
              <a:lnSpc>
                <a:spcPct val="90000"/>
              </a:lnSpc>
            </a:pPr>
            <a:r>
              <a:rPr lang="ru-RU" altLang="ru-RU" sz="1600" dirty="0">
                <a:solidFill>
                  <a:schemeClr val="accent3">
                    <a:lumMod val="75000"/>
                  </a:schemeClr>
                </a:solidFill>
                <a:cs typeface="Arial" panose="020B0604020202020204" pitchFamily="34" charset="0"/>
              </a:rPr>
              <a:t>Факторы, характеризующие </a:t>
            </a:r>
            <a:r>
              <a:rPr lang="en-US" altLang="ru-RU" sz="1600" dirty="0">
                <a:solidFill>
                  <a:schemeClr val="accent3">
                    <a:lumMod val="75000"/>
                  </a:schemeClr>
                </a:solidFill>
                <a:cs typeface="Arial" panose="020B0604020202020204" pitchFamily="34" charset="0"/>
              </a:rPr>
              <a:t>1,844 </a:t>
            </a:r>
            <a:r>
              <a:rPr lang="ru-RU" altLang="ru-RU" sz="1600" dirty="0">
                <a:solidFill>
                  <a:schemeClr val="accent3">
                    <a:lumMod val="75000"/>
                  </a:schemeClr>
                </a:solidFill>
                <a:cs typeface="Arial" panose="020B0604020202020204" pitchFamily="34" charset="0"/>
              </a:rPr>
              <a:t>событий на работе, которые привели к крайней неудовлетворенности</a:t>
            </a:r>
            <a:r>
              <a:rPr lang="en-US" altLang="ru-RU" sz="1600" dirty="0">
                <a:solidFill>
                  <a:schemeClr val="accent3">
                    <a:lumMod val="75000"/>
                  </a:schemeClr>
                </a:solidFill>
                <a:cs typeface="Arial" panose="020B0604020202020204" pitchFamily="34" charset="0"/>
              </a:rPr>
              <a:t> </a:t>
            </a:r>
          </a:p>
        </p:txBody>
      </p:sp>
      <p:sp>
        <p:nvSpPr>
          <p:cNvPr id="106506" name="Text Box 12"/>
          <p:cNvSpPr txBox="1">
            <a:spLocks noChangeArrowheads="1"/>
          </p:cNvSpPr>
          <p:nvPr/>
        </p:nvSpPr>
        <p:spPr bwMode="auto">
          <a:xfrm>
            <a:off x="6185694" y="487382"/>
            <a:ext cx="44608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eaLnBrk="1" hangingPunct="1">
              <a:lnSpc>
                <a:spcPct val="90000"/>
              </a:lnSpc>
            </a:pPr>
            <a:r>
              <a:rPr lang="ru-RU" altLang="ru-RU" sz="1600" dirty="0">
                <a:solidFill>
                  <a:schemeClr val="accent3">
                    <a:lumMod val="75000"/>
                  </a:schemeClr>
                </a:solidFill>
                <a:cs typeface="Arial" panose="020B0604020202020204" pitchFamily="34" charset="0"/>
              </a:rPr>
              <a:t>Факторы, характеризующие </a:t>
            </a:r>
            <a:r>
              <a:rPr lang="en-US" altLang="ru-RU" sz="1600" dirty="0">
                <a:solidFill>
                  <a:schemeClr val="accent3">
                    <a:lumMod val="75000"/>
                  </a:schemeClr>
                </a:solidFill>
                <a:cs typeface="Arial" panose="020B0604020202020204" pitchFamily="34" charset="0"/>
              </a:rPr>
              <a:t>1,</a:t>
            </a:r>
            <a:r>
              <a:rPr lang="ru-RU" altLang="ru-RU" sz="1600" dirty="0">
                <a:solidFill>
                  <a:schemeClr val="accent3">
                    <a:lumMod val="75000"/>
                  </a:schemeClr>
                </a:solidFill>
                <a:cs typeface="Arial" panose="020B0604020202020204" pitchFamily="34" charset="0"/>
              </a:rPr>
              <a:t>735</a:t>
            </a:r>
            <a:r>
              <a:rPr lang="en-US" altLang="ru-RU" sz="1600" dirty="0">
                <a:solidFill>
                  <a:schemeClr val="accent3">
                    <a:lumMod val="75000"/>
                  </a:schemeClr>
                </a:solidFill>
                <a:cs typeface="Arial" panose="020B0604020202020204" pitchFamily="34" charset="0"/>
              </a:rPr>
              <a:t> </a:t>
            </a:r>
            <a:r>
              <a:rPr lang="ru-RU" altLang="ru-RU" sz="1600" dirty="0">
                <a:solidFill>
                  <a:schemeClr val="accent3">
                    <a:lumMod val="75000"/>
                  </a:schemeClr>
                </a:solidFill>
                <a:cs typeface="Arial" panose="020B0604020202020204" pitchFamily="34" charset="0"/>
              </a:rPr>
              <a:t>событий на работе, которые привели к крайней удовлетворенности</a:t>
            </a:r>
            <a:r>
              <a:rPr lang="en-US" altLang="ru-RU" sz="1600" dirty="0">
                <a:solidFill>
                  <a:schemeClr val="accent3">
                    <a:lumMod val="75000"/>
                  </a:schemeClr>
                </a:solidFill>
                <a:cs typeface="Arial" panose="020B0604020202020204" pitchFamily="34" charset="0"/>
              </a:rPr>
              <a:t> </a:t>
            </a:r>
          </a:p>
        </p:txBody>
      </p:sp>
      <p:grpSp>
        <p:nvGrpSpPr>
          <p:cNvPr id="106507" name="Group 13"/>
          <p:cNvGrpSpPr>
            <a:grpSpLocks/>
          </p:cNvGrpSpPr>
          <p:nvPr/>
        </p:nvGrpSpPr>
        <p:grpSpPr bwMode="auto">
          <a:xfrm>
            <a:off x="2039144" y="1256545"/>
            <a:ext cx="8228012" cy="347662"/>
            <a:chOff x="588" y="789"/>
            <a:chExt cx="4901" cy="226"/>
          </a:xfrm>
        </p:grpSpPr>
        <p:sp>
          <p:nvSpPr>
            <p:cNvPr id="106555" name="Text Box 14"/>
            <p:cNvSpPr txBox="1">
              <a:spLocks noChangeArrowheads="1"/>
            </p:cNvSpPr>
            <p:nvPr/>
          </p:nvSpPr>
          <p:spPr bwMode="auto">
            <a:xfrm>
              <a:off x="2894" y="790"/>
              <a:ext cx="17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0</a:t>
              </a:r>
            </a:p>
          </p:txBody>
        </p:sp>
        <p:sp>
          <p:nvSpPr>
            <p:cNvPr id="106556" name="Text Box 15"/>
            <p:cNvSpPr txBox="1">
              <a:spLocks noChangeArrowheads="1"/>
            </p:cNvSpPr>
            <p:nvPr/>
          </p:nvSpPr>
          <p:spPr bwMode="auto">
            <a:xfrm>
              <a:off x="2402" y="794"/>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10</a:t>
              </a:r>
            </a:p>
          </p:txBody>
        </p:sp>
        <p:sp>
          <p:nvSpPr>
            <p:cNvPr id="106557" name="Text Box 16"/>
            <p:cNvSpPr txBox="1">
              <a:spLocks noChangeArrowheads="1"/>
            </p:cNvSpPr>
            <p:nvPr/>
          </p:nvSpPr>
          <p:spPr bwMode="auto">
            <a:xfrm>
              <a:off x="1496" y="791"/>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30</a:t>
              </a:r>
            </a:p>
          </p:txBody>
        </p:sp>
        <p:sp>
          <p:nvSpPr>
            <p:cNvPr id="106558" name="Text Box 17"/>
            <p:cNvSpPr txBox="1">
              <a:spLocks noChangeArrowheads="1"/>
            </p:cNvSpPr>
            <p:nvPr/>
          </p:nvSpPr>
          <p:spPr bwMode="auto">
            <a:xfrm>
              <a:off x="1042" y="794"/>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40</a:t>
              </a:r>
            </a:p>
          </p:txBody>
        </p:sp>
        <p:sp>
          <p:nvSpPr>
            <p:cNvPr id="106559" name="Text Box 18"/>
            <p:cNvSpPr txBox="1">
              <a:spLocks noChangeArrowheads="1"/>
            </p:cNvSpPr>
            <p:nvPr/>
          </p:nvSpPr>
          <p:spPr bwMode="auto">
            <a:xfrm>
              <a:off x="588" y="794"/>
              <a:ext cx="35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50%</a:t>
              </a:r>
            </a:p>
          </p:txBody>
        </p:sp>
        <p:sp>
          <p:nvSpPr>
            <p:cNvPr id="106560" name="Text Box 19"/>
            <p:cNvSpPr txBox="1">
              <a:spLocks noChangeArrowheads="1"/>
            </p:cNvSpPr>
            <p:nvPr/>
          </p:nvSpPr>
          <p:spPr bwMode="auto">
            <a:xfrm>
              <a:off x="1949" y="794"/>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20</a:t>
              </a:r>
            </a:p>
          </p:txBody>
        </p:sp>
        <p:sp>
          <p:nvSpPr>
            <p:cNvPr id="106561" name="Text Box 20"/>
            <p:cNvSpPr txBox="1">
              <a:spLocks noChangeArrowheads="1"/>
            </p:cNvSpPr>
            <p:nvPr/>
          </p:nvSpPr>
          <p:spPr bwMode="auto">
            <a:xfrm>
              <a:off x="3318" y="791"/>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10</a:t>
              </a:r>
            </a:p>
          </p:txBody>
        </p:sp>
        <p:sp>
          <p:nvSpPr>
            <p:cNvPr id="106562" name="Text Box 21"/>
            <p:cNvSpPr txBox="1">
              <a:spLocks noChangeArrowheads="1"/>
            </p:cNvSpPr>
            <p:nvPr/>
          </p:nvSpPr>
          <p:spPr bwMode="auto">
            <a:xfrm>
              <a:off x="3758" y="791"/>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20</a:t>
              </a:r>
            </a:p>
          </p:txBody>
        </p:sp>
        <p:sp>
          <p:nvSpPr>
            <p:cNvPr id="106563" name="Text Box 22"/>
            <p:cNvSpPr txBox="1">
              <a:spLocks noChangeArrowheads="1"/>
            </p:cNvSpPr>
            <p:nvPr/>
          </p:nvSpPr>
          <p:spPr bwMode="auto">
            <a:xfrm>
              <a:off x="4220" y="791"/>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30</a:t>
              </a:r>
            </a:p>
          </p:txBody>
        </p:sp>
        <p:sp>
          <p:nvSpPr>
            <p:cNvPr id="106564" name="Text Box 23"/>
            <p:cNvSpPr txBox="1">
              <a:spLocks noChangeArrowheads="1"/>
            </p:cNvSpPr>
            <p:nvPr/>
          </p:nvSpPr>
          <p:spPr bwMode="auto">
            <a:xfrm>
              <a:off x="5135" y="794"/>
              <a:ext cx="35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50%</a:t>
              </a:r>
            </a:p>
          </p:txBody>
        </p:sp>
        <p:sp>
          <p:nvSpPr>
            <p:cNvPr id="106565" name="Text Box 24"/>
            <p:cNvSpPr txBox="1">
              <a:spLocks noChangeArrowheads="1"/>
            </p:cNvSpPr>
            <p:nvPr/>
          </p:nvSpPr>
          <p:spPr bwMode="auto">
            <a:xfrm>
              <a:off x="4673" y="789"/>
              <a:ext cx="2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en-US" altLang="ru-RU" sz="1600" dirty="0">
                  <a:solidFill>
                    <a:schemeClr val="tx1"/>
                  </a:solidFill>
                  <a:cs typeface="Arial" panose="020B0604020202020204" pitchFamily="34" charset="0"/>
                </a:rPr>
                <a:t>40</a:t>
              </a:r>
            </a:p>
          </p:txBody>
        </p:sp>
      </p:grpSp>
      <p:sp>
        <p:nvSpPr>
          <p:cNvPr id="106508" name="Rectangle 25"/>
          <p:cNvSpPr>
            <a:spLocks noChangeArrowheads="1"/>
          </p:cNvSpPr>
          <p:nvPr/>
        </p:nvSpPr>
        <p:spPr bwMode="auto">
          <a:xfrm>
            <a:off x="6047582" y="1923295"/>
            <a:ext cx="2360613" cy="209550"/>
          </a:xfrm>
          <a:prstGeom prst="rect">
            <a:avLst/>
          </a:prstGeom>
          <a:solidFill>
            <a:srgbClr val="002F62"/>
          </a:solidFill>
          <a:ln w="9525">
            <a:solidFill>
              <a:srgbClr val="002F6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09" name="Rectangle 26"/>
          <p:cNvSpPr>
            <a:spLocks noChangeArrowheads="1"/>
          </p:cNvSpPr>
          <p:nvPr/>
        </p:nvSpPr>
        <p:spPr bwMode="auto">
          <a:xfrm>
            <a:off x="6047581" y="2202695"/>
            <a:ext cx="1601788" cy="207962"/>
          </a:xfrm>
          <a:prstGeom prst="rect">
            <a:avLst/>
          </a:prstGeom>
          <a:solidFill>
            <a:srgbClr val="002F62"/>
          </a:solidFill>
          <a:ln w="9525">
            <a:solidFill>
              <a:srgbClr val="002F6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0" name="Rectangle 27"/>
          <p:cNvSpPr>
            <a:spLocks noChangeArrowheads="1"/>
          </p:cNvSpPr>
          <p:nvPr/>
        </p:nvSpPr>
        <p:spPr bwMode="auto">
          <a:xfrm>
            <a:off x="6047581" y="2480508"/>
            <a:ext cx="1524000" cy="207963"/>
          </a:xfrm>
          <a:prstGeom prst="rect">
            <a:avLst/>
          </a:prstGeom>
          <a:solidFill>
            <a:srgbClr val="002F62"/>
          </a:solidFill>
          <a:ln w="9525">
            <a:solidFill>
              <a:srgbClr val="002F6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1" name="Rectangle 28"/>
          <p:cNvSpPr>
            <a:spLocks noChangeArrowheads="1"/>
          </p:cNvSpPr>
          <p:nvPr/>
        </p:nvSpPr>
        <p:spPr bwMode="auto">
          <a:xfrm>
            <a:off x="6047581" y="2758320"/>
            <a:ext cx="762000" cy="209550"/>
          </a:xfrm>
          <a:prstGeom prst="rect">
            <a:avLst/>
          </a:prstGeom>
          <a:solidFill>
            <a:srgbClr val="002F62"/>
          </a:solidFill>
          <a:ln w="9525">
            <a:solidFill>
              <a:srgbClr val="002F6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2" name="Rectangle 29"/>
          <p:cNvSpPr>
            <a:spLocks noChangeArrowheads="1"/>
          </p:cNvSpPr>
          <p:nvPr/>
        </p:nvSpPr>
        <p:spPr bwMode="auto">
          <a:xfrm>
            <a:off x="6047581" y="3036132"/>
            <a:ext cx="534988" cy="209550"/>
          </a:xfrm>
          <a:prstGeom prst="rect">
            <a:avLst/>
          </a:prstGeom>
          <a:solidFill>
            <a:srgbClr val="002F62"/>
          </a:solidFill>
          <a:ln w="9525">
            <a:solidFill>
              <a:srgbClr val="002F6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3" name="Rectangle 30"/>
          <p:cNvSpPr>
            <a:spLocks noChangeArrowheads="1"/>
          </p:cNvSpPr>
          <p:nvPr/>
        </p:nvSpPr>
        <p:spPr bwMode="auto">
          <a:xfrm>
            <a:off x="6047581" y="3315533"/>
            <a:ext cx="381000" cy="207963"/>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4" name="Rectangle 31"/>
          <p:cNvSpPr>
            <a:spLocks noChangeArrowheads="1"/>
          </p:cNvSpPr>
          <p:nvPr/>
        </p:nvSpPr>
        <p:spPr bwMode="auto">
          <a:xfrm>
            <a:off x="6047581" y="3593345"/>
            <a:ext cx="381000" cy="207962"/>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5" name="Rectangle 32"/>
          <p:cNvSpPr>
            <a:spLocks noChangeArrowheads="1"/>
          </p:cNvSpPr>
          <p:nvPr/>
        </p:nvSpPr>
        <p:spPr bwMode="auto">
          <a:xfrm>
            <a:off x="6047581" y="3871157"/>
            <a:ext cx="457200" cy="209550"/>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6" name="Rectangle 33"/>
          <p:cNvSpPr>
            <a:spLocks noChangeArrowheads="1"/>
          </p:cNvSpPr>
          <p:nvPr/>
        </p:nvSpPr>
        <p:spPr bwMode="auto">
          <a:xfrm>
            <a:off x="6047581" y="4148970"/>
            <a:ext cx="152400" cy="209550"/>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7" name="Rectangle 34"/>
          <p:cNvSpPr>
            <a:spLocks noChangeArrowheads="1"/>
          </p:cNvSpPr>
          <p:nvPr/>
        </p:nvSpPr>
        <p:spPr bwMode="auto">
          <a:xfrm>
            <a:off x="6047581" y="4426783"/>
            <a:ext cx="611188" cy="207963"/>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8" name="Rectangle 35"/>
          <p:cNvSpPr>
            <a:spLocks noChangeArrowheads="1"/>
          </p:cNvSpPr>
          <p:nvPr/>
        </p:nvSpPr>
        <p:spPr bwMode="auto">
          <a:xfrm>
            <a:off x="6047581" y="4706183"/>
            <a:ext cx="381000" cy="207963"/>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19" name="Rectangle 36"/>
          <p:cNvSpPr>
            <a:spLocks noChangeArrowheads="1"/>
          </p:cNvSpPr>
          <p:nvPr/>
        </p:nvSpPr>
        <p:spPr bwMode="auto">
          <a:xfrm>
            <a:off x="6047581" y="4983995"/>
            <a:ext cx="76200" cy="207962"/>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20" name="Rectangle 37"/>
          <p:cNvSpPr>
            <a:spLocks noChangeArrowheads="1"/>
          </p:cNvSpPr>
          <p:nvPr/>
        </p:nvSpPr>
        <p:spPr bwMode="auto">
          <a:xfrm>
            <a:off x="6047581" y="5261807"/>
            <a:ext cx="381000" cy="209550"/>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21" name="Rectangle 38"/>
          <p:cNvSpPr>
            <a:spLocks noChangeArrowheads="1"/>
          </p:cNvSpPr>
          <p:nvPr/>
        </p:nvSpPr>
        <p:spPr bwMode="auto">
          <a:xfrm>
            <a:off x="6047581" y="5539620"/>
            <a:ext cx="152400" cy="207962"/>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22" name="Rectangle 39"/>
          <p:cNvSpPr>
            <a:spLocks noChangeArrowheads="1"/>
          </p:cNvSpPr>
          <p:nvPr/>
        </p:nvSpPr>
        <p:spPr bwMode="auto">
          <a:xfrm>
            <a:off x="6047581" y="5819020"/>
            <a:ext cx="76200" cy="207962"/>
          </a:xfrm>
          <a:prstGeom prst="rect">
            <a:avLst/>
          </a:prstGeom>
          <a:solidFill>
            <a:srgbClr val="002F62">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23" name="Text Box 40"/>
          <p:cNvSpPr txBox="1">
            <a:spLocks noChangeArrowheads="1"/>
          </p:cNvSpPr>
          <p:nvPr/>
        </p:nvSpPr>
        <p:spPr bwMode="auto">
          <a:xfrm>
            <a:off x="9201945" y="1616908"/>
            <a:ext cx="10520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Достижения</a:t>
            </a:r>
            <a:endParaRPr lang="en-US" altLang="ru-RU" sz="1200" dirty="0">
              <a:solidFill>
                <a:schemeClr val="tx1"/>
              </a:solidFill>
              <a:cs typeface="Arial" panose="020B0604020202020204" pitchFamily="34" charset="0"/>
            </a:endParaRPr>
          </a:p>
        </p:txBody>
      </p:sp>
      <p:sp>
        <p:nvSpPr>
          <p:cNvPr id="106524" name="Rectangle 41"/>
          <p:cNvSpPr>
            <a:spLocks noChangeArrowheads="1"/>
          </p:cNvSpPr>
          <p:nvPr/>
        </p:nvSpPr>
        <p:spPr bwMode="auto">
          <a:xfrm>
            <a:off x="5363369" y="1923295"/>
            <a:ext cx="684212" cy="209550"/>
          </a:xfrm>
          <a:prstGeom prst="rect">
            <a:avLst/>
          </a:prstGeom>
          <a:solidFill>
            <a:schemeClr val="bg2"/>
          </a:solidFill>
          <a:ln w="9525">
            <a:solidFill>
              <a:schemeClr val="bg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25" name="Text Box 42"/>
          <p:cNvSpPr txBox="1">
            <a:spLocks noChangeArrowheads="1"/>
          </p:cNvSpPr>
          <p:nvPr/>
        </p:nvSpPr>
        <p:spPr bwMode="auto">
          <a:xfrm>
            <a:off x="7650956" y="2170946"/>
            <a:ext cx="1086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Суть работы</a:t>
            </a:r>
            <a:endParaRPr lang="en-US" altLang="ru-RU" sz="1200" dirty="0">
              <a:solidFill>
                <a:schemeClr val="tx1"/>
              </a:solidFill>
              <a:cs typeface="Arial" panose="020B0604020202020204" pitchFamily="34" charset="0"/>
            </a:endParaRPr>
          </a:p>
        </p:txBody>
      </p:sp>
      <p:sp>
        <p:nvSpPr>
          <p:cNvPr id="106526" name="Text Box 43"/>
          <p:cNvSpPr txBox="1">
            <a:spLocks noChangeArrowheads="1"/>
          </p:cNvSpPr>
          <p:nvPr/>
        </p:nvSpPr>
        <p:spPr bwMode="auto">
          <a:xfrm>
            <a:off x="8416132" y="1899483"/>
            <a:ext cx="963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Признание</a:t>
            </a:r>
            <a:endParaRPr lang="en-US" altLang="ru-RU" sz="1200" dirty="0">
              <a:solidFill>
                <a:schemeClr val="tx1"/>
              </a:solidFill>
              <a:cs typeface="Arial" panose="020B0604020202020204" pitchFamily="34" charset="0"/>
            </a:endParaRPr>
          </a:p>
        </p:txBody>
      </p:sp>
      <p:sp>
        <p:nvSpPr>
          <p:cNvPr id="106527" name="Rectangle 44"/>
          <p:cNvSpPr>
            <a:spLocks noChangeArrowheads="1"/>
          </p:cNvSpPr>
          <p:nvPr/>
        </p:nvSpPr>
        <p:spPr bwMode="auto">
          <a:xfrm>
            <a:off x="5056981" y="2202695"/>
            <a:ext cx="990600" cy="207962"/>
          </a:xfrm>
          <a:prstGeom prst="rect">
            <a:avLst/>
          </a:prstGeom>
          <a:solidFill>
            <a:schemeClr val="bg2"/>
          </a:solidFill>
          <a:ln w="9525">
            <a:solidFill>
              <a:schemeClr val="bg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28" name="Text Box 45"/>
          <p:cNvSpPr txBox="1">
            <a:spLocks noChangeArrowheads="1"/>
          </p:cNvSpPr>
          <p:nvPr/>
        </p:nvSpPr>
        <p:spPr bwMode="auto">
          <a:xfrm>
            <a:off x="7573170" y="2456696"/>
            <a:ext cx="1399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Ответственность</a:t>
            </a:r>
            <a:endParaRPr lang="en-US" altLang="ru-RU" sz="1200" dirty="0">
              <a:solidFill>
                <a:schemeClr val="tx1"/>
              </a:solidFill>
              <a:cs typeface="Arial" panose="020B0604020202020204" pitchFamily="34" charset="0"/>
            </a:endParaRPr>
          </a:p>
        </p:txBody>
      </p:sp>
      <p:sp>
        <p:nvSpPr>
          <p:cNvPr id="106529" name="Rectangle 46"/>
          <p:cNvSpPr>
            <a:spLocks noChangeArrowheads="1"/>
          </p:cNvSpPr>
          <p:nvPr/>
        </p:nvSpPr>
        <p:spPr bwMode="auto">
          <a:xfrm>
            <a:off x="5744369" y="2480508"/>
            <a:ext cx="303212" cy="207963"/>
          </a:xfrm>
          <a:prstGeom prst="rect">
            <a:avLst/>
          </a:prstGeom>
          <a:solidFill>
            <a:schemeClr val="bg2"/>
          </a:solidFill>
          <a:ln w="9525">
            <a:solidFill>
              <a:schemeClr val="bg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30" name="Text Box 47"/>
          <p:cNvSpPr txBox="1">
            <a:spLocks noChangeArrowheads="1"/>
          </p:cNvSpPr>
          <p:nvPr/>
        </p:nvSpPr>
        <p:spPr bwMode="auto">
          <a:xfrm>
            <a:off x="6809582" y="2734508"/>
            <a:ext cx="18261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Продвижение, карьера</a:t>
            </a:r>
            <a:endParaRPr lang="en-US" altLang="ru-RU" sz="1200" dirty="0">
              <a:solidFill>
                <a:schemeClr val="tx1"/>
              </a:solidFill>
              <a:cs typeface="Arial" panose="020B0604020202020204" pitchFamily="34" charset="0"/>
            </a:endParaRPr>
          </a:p>
        </p:txBody>
      </p:sp>
      <p:sp>
        <p:nvSpPr>
          <p:cNvPr id="106531" name="Rectangle 48"/>
          <p:cNvSpPr>
            <a:spLocks noChangeArrowheads="1"/>
          </p:cNvSpPr>
          <p:nvPr/>
        </p:nvSpPr>
        <p:spPr bwMode="auto">
          <a:xfrm>
            <a:off x="5591969" y="2758320"/>
            <a:ext cx="455612" cy="209550"/>
          </a:xfrm>
          <a:prstGeom prst="rect">
            <a:avLst/>
          </a:prstGeom>
          <a:solidFill>
            <a:schemeClr val="bg2"/>
          </a:solidFill>
          <a:ln w="9525">
            <a:solidFill>
              <a:schemeClr val="bg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32" name="Text Box 49"/>
          <p:cNvSpPr txBox="1">
            <a:spLocks noChangeArrowheads="1"/>
          </p:cNvSpPr>
          <p:nvPr/>
        </p:nvSpPr>
        <p:spPr bwMode="auto">
          <a:xfrm>
            <a:off x="6582570" y="3020258"/>
            <a:ext cx="19848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Профессиональный рост</a:t>
            </a:r>
            <a:endParaRPr lang="en-US" altLang="ru-RU" sz="1200" dirty="0">
              <a:solidFill>
                <a:schemeClr val="tx1"/>
              </a:solidFill>
              <a:cs typeface="Arial" panose="020B0604020202020204" pitchFamily="34" charset="0"/>
            </a:endParaRPr>
          </a:p>
        </p:txBody>
      </p:sp>
      <p:sp>
        <p:nvSpPr>
          <p:cNvPr id="106533" name="Rectangle 50"/>
          <p:cNvSpPr>
            <a:spLocks noChangeArrowheads="1"/>
          </p:cNvSpPr>
          <p:nvPr/>
        </p:nvSpPr>
        <p:spPr bwMode="auto">
          <a:xfrm>
            <a:off x="5591969" y="3036132"/>
            <a:ext cx="455612" cy="209550"/>
          </a:xfrm>
          <a:prstGeom prst="rect">
            <a:avLst/>
          </a:prstGeom>
          <a:solidFill>
            <a:schemeClr val="bg2"/>
          </a:solidFill>
          <a:ln w="9525">
            <a:solidFill>
              <a:schemeClr val="bg2"/>
            </a:solidFill>
            <a:miter lim="800000"/>
            <a:headEnd/>
            <a:tailEnd/>
          </a:ln>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34" name="Rectangle 52"/>
          <p:cNvSpPr>
            <a:spLocks noChangeArrowheads="1"/>
          </p:cNvSpPr>
          <p:nvPr/>
        </p:nvSpPr>
        <p:spPr bwMode="auto">
          <a:xfrm>
            <a:off x="3382169" y="3315533"/>
            <a:ext cx="2665412" cy="207963"/>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35" name="Rectangle 53"/>
          <p:cNvSpPr>
            <a:spLocks noChangeArrowheads="1"/>
          </p:cNvSpPr>
          <p:nvPr/>
        </p:nvSpPr>
        <p:spPr bwMode="auto">
          <a:xfrm>
            <a:off x="4525169" y="3593345"/>
            <a:ext cx="1522412" cy="20796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36" name="Text Box 54"/>
          <p:cNvSpPr txBox="1">
            <a:spLocks noChangeArrowheads="1"/>
          </p:cNvSpPr>
          <p:nvPr/>
        </p:nvSpPr>
        <p:spPr bwMode="auto">
          <a:xfrm>
            <a:off x="3050381" y="3561596"/>
            <a:ext cx="15112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Уровень контроля</a:t>
            </a:r>
            <a:r>
              <a:rPr lang="en-US" altLang="ru-RU" sz="1200" dirty="0">
                <a:solidFill>
                  <a:schemeClr val="tx1"/>
                </a:solidFill>
                <a:cs typeface="Arial" panose="020B0604020202020204" pitchFamily="34" charset="0"/>
              </a:rPr>
              <a:t> </a:t>
            </a:r>
          </a:p>
        </p:txBody>
      </p:sp>
      <p:sp>
        <p:nvSpPr>
          <p:cNvPr id="106537" name="Rectangle 55"/>
          <p:cNvSpPr>
            <a:spLocks noChangeArrowheads="1"/>
          </p:cNvSpPr>
          <p:nvPr/>
        </p:nvSpPr>
        <p:spPr bwMode="auto">
          <a:xfrm>
            <a:off x="5363369" y="3871157"/>
            <a:ext cx="684212" cy="209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38" name="Text Box 56"/>
          <p:cNvSpPr txBox="1">
            <a:spLocks noChangeArrowheads="1"/>
          </p:cNvSpPr>
          <p:nvPr/>
        </p:nvSpPr>
        <p:spPr bwMode="auto">
          <a:xfrm>
            <a:off x="3050381" y="3834646"/>
            <a:ext cx="2148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Отношения с начальником </a:t>
            </a:r>
            <a:endParaRPr lang="en-US" altLang="ru-RU" sz="1200" dirty="0">
              <a:solidFill>
                <a:schemeClr val="tx1"/>
              </a:solidFill>
              <a:cs typeface="Arial" panose="020B0604020202020204" pitchFamily="34" charset="0"/>
            </a:endParaRPr>
          </a:p>
        </p:txBody>
      </p:sp>
      <p:sp>
        <p:nvSpPr>
          <p:cNvPr id="106539" name="Rectangle 57"/>
          <p:cNvSpPr>
            <a:spLocks noChangeArrowheads="1"/>
          </p:cNvSpPr>
          <p:nvPr/>
        </p:nvSpPr>
        <p:spPr bwMode="auto">
          <a:xfrm>
            <a:off x="5363369" y="4148970"/>
            <a:ext cx="684212" cy="209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40" name="Text Box 58"/>
          <p:cNvSpPr txBox="1">
            <a:spLocks noChangeArrowheads="1"/>
          </p:cNvSpPr>
          <p:nvPr/>
        </p:nvSpPr>
        <p:spPr bwMode="auto">
          <a:xfrm>
            <a:off x="3907632" y="4129921"/>
            <a:ext cx="13412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Условия работы</a:t>
            </a:r>
            <a:endParaRPr lang="en-US" altLang="ru-RU" sz="1200" dirty="0">
              <a:solidFill>
                <a:schemeClr val="tx1"/>
              </a:solidFill>
              <a:cs typeface="Arial" panose="020B0604020202020204" pitchFamily="34" charset="0"/>
            </a:endParaRPr>
          </a:p>
        </p:txBody>
      </p:sp>
      <p:sp>
        <p:nvSpPr>
          <p:cNvPr id="106541" name="Rectangle 59"/>
          <p:cNvSpPr>
            <a:spLocks noChangeArrowheads="1"/>
          </p:cNvSpPr>
          <p:nvPr/>
        </p:nvSpPr>
        <p:spPr bwMode="auto">
          <a:xfrm>
            <a:off x="5514181" y="4426783"/>
            <a:ext cx="533400" cy="207963"/>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42" name="Text Box 60"/>
          <p:cNvSpPr txBox="1">
            <a:spLocks noChangeArrowheads="1"/>
          </p:cNvSpPr>
          <p:nvPr/>
        </p:nvSpPr>
        <p:spPr bwMode="auto">
          <a:xfrm>
            <a:off x="4533106" y="4399796"/>
            <a:ext cx="8560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Зарплата</a:t>
            </a:r>
            <a:endParaRPr lang="en-US" altLang="ru-RU" sz="1200" dirty="0">
              <a:solidFill>
                <a:schemeClr val="tx1"/>
              </a:solidFill>
              <a:cs typeface="Arial" panose="020B0604020202020204" pitchFamily="34" charset="0"/>
            </a:endParaRPr>
          </a:p>
        </p:txBody>
      </p:sp>
      <p:sp>
        <p:nvSpPr>
          <p:cNvPr id="106543" name="Rectangle 61"/>
          <p:cNvSpPr>
            <a:spLocks noChangeArrowheads="1"/>
          </p:cNvSpPr>
          <p:nvPr/>
        </p:nvSpPr>
        <p:spPr bwMode="auto">
          <a:xfrm>
            <a:off x="5668169" y="4706183"/>
            <a:ext cx="379412" cy="207963"/>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44" name="Text Box 62"/>
          <p:cNvSpPr txBox="1">
            <a:spLocks noChangeArrowheads="1"/>
          </p:cNvSpPr>
          <p:nvPr/>
        </p:nvSpPr>
        <p:spPr bwMode="auto">
          <a:xfrm>
            <a:off x="3558382" y="4682371"/>
            <a:ext cx="1918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Отношение с коллегами</a:t>
            </a:r>
            <a:endParaRPr lang="en-US" altLang="ru-RU" sz="1200" dirty="0">
              <a:solidFill>
                <a:schemeClr val="tx1"/>
              </a:solidFill>
              <a:cs typeface="Arial" panose="020B0604020202020204" pitchFamily="34" charset="0"/>
            </a:endParaRPr>
          </a:p>
        </p:txBody>
      </p:sp>
      <p:sp>
        <p:nvSpPr>
          <p:cNvPr id="106545" name="Rectangle 63"/>
          <p:cNvSpPr>
            <a:spLocks noChangeArrowheads="1"/>
          </p:cNvSpPr>
          <p:nvPr/>
        </p:nvSpPr>
        <p:spPr bwMode="auto">
          <a:xfrm>
            <a:off x="5744369" y="4983995"/>
            <a:ext cx="303212" cy="20796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46" name="Text Box 64"/>
          <p:cNvSpPr txBox="1">
            <a:spLocks noChangeArrowheads="1"/>
          </p:cNvSpPr>
          <p:nvPr/>
        </p:nvSpPr>
        <p:spPr bwMode="auto">
          <a:xfrm>
            <a:off x="4455320" y="4968121"/>
            <a:ext cx="1173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Личная жизнь</a:t>
            </a:r>
            <a:endParaRPr lang="en-US" altLang="ru-RU" sz="1200" dirty="0">
              <a:solidFill>
                <a:schemeClr val="tx1"/>
              </a:solidFill>
              <a:cs typeface="Arial" panose="020B0604020202020204" pitchFamily="34" charset="0"/>
            </a:endParaRPr>
          </a:p>
        </p:txBody>
      </p:sp>
      <p:sp>
        <p:nvSpPr>
          <p:cNvPr id="106547" name="Rectangle 65"/>
          <p:cNvSpPr>
            <a:spLocks noChangeArrowheads="1"/>
          </p:cNvSpPr>
          <p:nvPr/>
        </p:nvSpPr>
        <p:spPr bwMode="auto">
          <a:xfrm>
            <a:off x="5668169" y="5261807"/>
            <a:ext cx="379412" cy="20955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48" name="Text Box 66"/>
          <p:cNvSpPr txBox="1">
            <a:spLocks noChangeArrowheads="1"/>
          </p:cNvSpPr>
          <p:nvPr/>
        </p:nvSpPr>
        <p:spPr bwMode="auto">
          <a:xfrm>
            <a:off x="3283744" y="5242758"/>
            <a:ext cx="2236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Отношения с подчиненными</a:t>
            </a:r>
            <a:endParaRPr lang="en-US" altLang="ru-RU" sz="1200" dirty="0">
              <a:solidFill>
                <a:schemeClr val="tx1"/>
              </a:solidFill>
              <a:cs typeface="Arial" panose="020B0604020202020204" pitchFamily="34" charset="0"/>
            </a:endParaRPr>
          </a:p>
        </p:txBody>
      </p:sp>
      <p:sp>
        <p:nvSpPr>
          <p:cNvPr id="106549" name="Rectangle 67"/>
          <p:cNvSpPr>
            <a:spLocks noChangeArrowheads="1"/>
          </p:cNvSpPr>
          <p:nvPr/>
        </p:nvSpPr>
        <p:spPr bwMode="auto">
          <a:xfrm>
            <a:off x="5744369" y="5539620"/>
            <a:ext cx="303212" cy="20796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50" name="Text Box 68"/>
          <p:cNvSpPr txBox="1">
            <a:spLocks noChangeArrowheads="1"/>
          </p:cNvSpPr>
          <p:nvPr/>
        </p:nvSpPr>
        <p:spPr bwMode="auto">
          <a:xfrm>
            <a:off x="4999832" y="5512633"/>
            <a:ext cx="670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Статус</a:t>
            </a:r>
            <a:endParaRPr lang="en-US" altLang="ru-RU" sz="1200" dirty="0">
              <a:solidFill>
                <a:schemeClr val="tx1"/>
              </a:solidFill>
              <a:cs typeface="Arial" panose="020B0604020202020204" pitchFamily="34" charset="0"/>
            </a:endParaRPr>
          </a:p>
        </p:txBody>
      </p:sp>
      <p:sp>
        <p:nvSpPr>
          <p:cNvPr id="106551" name="Rectangle 69"/>
          <p:cNvSpPr>
            <a:spLocks noChangeArrowheads="1"/>
          </p:cNvSpPr>
          <p:nvPr/>
        </p:nvSpPr>
        <p:spPr bwMode="auto">
          <a:xfrm>
            <a:off x="5895181" y="5819020"/>
            <a:ext cx="152400" cy="20796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endParaRPr lang="ru-RU" altLang="ru-RU" dirty="0">
              <a:solidFill>
                <a:schemeClr val="tx1"/>
              </a:solidFill>
              <a:cs typeface="Arial" panose="020B0604020202020204" pitchFamily="34" charset="0"/>
            </a:endParaRPr>
          </a:p>
        </p:txBody>
      </p:sp>
      <p:sp>
        <p:nvSpPr>
          <p:cNvPr id="106552" name="Text Box 70"/>
          <p:cNvSpPr txBox="1">
            <a:spLocks noChangeArrowheads="1"/>
          </p:cNvSpPr>
          <p:nvPr/>
        </p:nvSpPr>
        <p:spPr bwMode="auto">
          <a:xfrm>
            <a:off x="4609306" y="5815846"/>
            <a:ext cx="1163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r>
              <a:rPr lang="ru-RU" altLang="ru-RU" sz="1200" dirty="0">
                <a:solidFill>
                  <a:schemeClr val="tx1"/>
                </a:solidFill>
                <a:cs typeface="Arial" panose="020B0604020202020204" pitchFamily="34" charset="0"/>
              </a:rPr>
              <a:t>Безопасность</a:t>
            </a:r>
            <a:endParaRPr lang="en-US" altLang="ru-RU" sz="1200" dirty="0">
              <a:solidFill>
                <a:schemeClr val="tx1"/>
              </a:solidFill>
              <a:cs typeface="Arial" panose="020B0604020202020204" pitchFamily="34" charset="0"/>
            </a:endParaRPr>
          </a:p>
        </p:txBody>
      </p:sp>
      <p:sp>
        <p:nvSpPr>
          <p:cNvPr id="106553" name="Text Box 51"/>
          <p:cNvSpPr txBox="1">
            <a:spLocks noChangeArrowheads="1"/>
          </p:cNvSpPr>
          <p:nvPr/>
        </p:nvSpPr>
        <p:spPr bwMode="auto">
          <a:xfrm>
            <a:off x="1723232" y="3285371"/>
            <a:ext cx="31210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hangingPunct="1">
              <a:lnSpc>
                <a:spcPct val="75000"/>
              </a:lnSpc>
            </a:pPr>
            <a:r>
              <a:rPr lang="ru-RU" altLang="ru-RU" sz="1200" dirty="0">
                <a:solidFill>
                  <a:schemeClr val="tx1"/>
                </a:solidFill>
                <a:cs typeface="Arial" panose="020B0604020202020204" pitchFamily="34" charset="0"/>
              </a:rPr>
              <a:t>Политика компании</a:t>
            </a:r>
            <a:endParaRPr lang="en-US" altLang="ru-RU" sz="1200" dirty="0">
              <a:solidFill>
                <a:schemeClr val="tx1"/>
              </a:solidFill>
              <a:cs typeface="Arial" panose="020B0604020202020204" pitchFamily="34" charset="0"/>
            </a:endParaRPr>
          </a:p>
        </p:txBody>
      </p:sp>
      <p:sp>
        <p:nvSpPr>
          <p:cNvPr id="106554" name="Номер слайда 1"/>
          <p:cNvSpPr>
            <a:spLocks noGrp="1"/>
          </p:cNvSpPr>
          <p:nvPr>
            <p:ph type="sldNum" sz="quarter" idx="4294967295"/>
          </p:nvPr>
        </p:nvSpPr>
        <p:spPr bwMode="auto">
          <a:xfrm>
            <a:off x="337134" y="91209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fld id="{F7638FFE-696A-48B2-A63F-825F0D937517}" type="slidenum">
              <a:rPr lang="ru-RU" altLang="ru-RU" sz="1600">
                <a:solidFill>
                  <a:schemeClr val="bg1"/>
                </a:solidFill>
              </a:rPr>
              <a:pPr/>
              <a:t>38</a:t>
            </a:fld>
            <a:endParaRPr lang="ru-RU" altLang="ru-RU" sz="1600" dirty="0">
              <a:solidFill>
                <a:schemeClr val="bg1"/>
              </a:solidFill>
            </a:endParaRPr>
          </a:p>
        </p:txBody>
      </p:sp>
      <p:sp>
        <p:nvSpPr>
          <p:cNvPr id="70" name="Номер слайда 2">
            <a:extLst>
              <a:ext uri="{FF2B5EF4-FFF2-40B4-BE49-F238E27FC236}">
                <a16:creationId xmlns:a16="http://schemas.microsoft.com/office/drawing/2014/main" id="{121270D3-07B7-48C1-B7BC-B595DEDF71D3}"/>
              </a:ext>
            </a:extLst>
          </p:cNvPr>
          <p:cNvSpPr txBox="1">
            <a:spLocks/>
          </p:cNvSpPr>
          <p:nvPr/>
        </p:nvSpPr>
        <p:spPr bwMode="auto">
          <a:xfrm>
            <a:off x="10582888" y="6399732"/>
            <a:ext cx="133817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2100" kern="1200">
                <a:solidFill>
                  <a:srgbClr val="000000"/>
                </a:solidFill>
                <a:latin typeface="Arial" panose="020B0604020202020204" pitchFamily="34" charset="0"/>
                <a:ea typeface="Osaka"/>
                <a:cs typeface="Osaka"/>
              </a:defRPr>
            </a:lvl1pPr>
            <a:lvl2pPr marL="742950" indent="-285750" algn="l" defTabSz="914400" rtl="0" eaLnBrk="1" latinLnBrk="0" hangingPunct="1">
              <a:defRPr sz="2100" kern="1200">
                <a:solidFill>
                  <a:srgbClr val="000000"/>
                </a:solidFill>
                <a:latin typeface="Arial" panose="020B0604020202020204" pitchFamily="34" charset="0"/>
                <a:ea typeface="Osaka"/>
                <a:cs typeface="Osaka"/>
              </a:defRPr>
            </a:lvl2pPr>
            <a:lvl3pPr marL="1143000" indent="-228600" algn="l" defTabSz="914400" rtl="0" eaLnBrk="1" latinLnBrk="0" hangingPunct="1">
              <a:defRPr sz="2100" kern="1200">
                <a:solidFill>
                  <a:srgbClr val="000000"/>
                </a:solidFill>
                <a:latin typeface="Arial" panose="020B0604020202020204" pitchFamily="34" charset="0"/>
                <a:ea typeface="Osaka"/>
                <a:cs typeface="Osaka"/>
              </a:defRPr>
            </a:lvl3pPr>
            <a:lvl4pPr marL="1600200" indent="-228600" algn="l" defTabSz="914400" rtl="0" eaLnBrk="1" latinLnBrk="0" hangingPunct="1">
              <a:defRPr sz="2100" kern="1200">
                <a:solidFill>
                  <a:srgbClr val="000000"/>
                </a:solidFill>
                <a:latin typeface="Arial" panose="020B0604020202020204" pitchFamily="34" charset="0"/>
                <a:ea typeface="Osaka"/>
                <a:cs typeface="Osaka"/>
              </a:defRPr>
            </a:lvl4pPr>
            <a:lvl5pPr marL="2057400" indent="-228600" algn="l" defTabSz="914400" rtl="0" eaLnBrk="1" latinLnBrk="0" hangingPunct="1">
              <a:defRPr sz="2100" kern="1200">
                <a:solidFill>
                  <a:srgbClr val="000000"/>
                </a:solidFill>
                <a:latin typeface="Arial" panose="020B0604020202020204" pitchFamily="34" charset="0"/>
                <a:ea typeface="Osaka"/>
                <a:cs typeface="Osaka"/>
              </a:defRPr>
            </a:lvl5pPr>
            <a:lvl6pPr marL="25146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6pPr>
            <a:lvl7pPr marL="29718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7pPr>
            <a:lvl8pPr marL="34290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8pPr>
            <a:lvl9pPr marL="38862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9pPr>
          </a:lstStyle>
          <a:p>
            <a:pPr algn="ctr"/>
            <a:fld id="{7B2D5053-DD1A-452E-A888-8EE6B135B4F7}" type="slidenum">
              <a:rPr lang="ru-RU" altLang="ru-RU" sz="1600" smtClean="0">
                <a:solidFill>
                  <a:schemeClr val="accent6">
                    <a:lumMod val="40000"/>
                    <a:lumOff val="60000"/>
                  </a:schemeClr>
                </a:solidFill>
              </a:rPr>
              <a:pPr algn="ctr"/>
              <a:t>38</a:t>
            </a:fld>
            <a:endParaRPr lang="ru-RU" altLang="ru-RU" sz="1600" dirty="0">
              <a:solidFill>
                <a:schemeClr val="accent6">
                  <a:lumMod val="40000"/>
                  <a:lumOff val="60000"/>
                </a:schemeClr>
              </a:solidFill>
            </a:endParaRPr>
          </a:p>
        </p:txBody>
      </p:sp>
      <p:sp>
        <p:nvSpPr>
          <p:cNvPr id="71" name="Прямоугольник 70">
            <a:extLst>
              <a:ext uri="{FF2B5EF4-FFF2-40B4-BE49-F238E27FC236}">
                <a16:creationId xmlns:a16="http://schemas.microsoft.com/office/drawing/2014/main" id="{D431CA5B-3063-4EAD-803A-EFC709EB9DAA}"/>
              </a:ext>
            </a:extLst>
          </p:cNvPr>
          <p:cNvSpPr/>
          <p:nvPr/>
        </p:nvSpPr>
        <p:spPr>
          <a:xfrm>
            <a:off x="529723" y="365126"/>
            <a:ext cx="143219" cy="638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4287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1" name="Rectangle 15"/>
          <p:cNvSpPr>
            <a:spLocks noChangeArrowheads="1"/>
          </p:cNvSpPr>
          <p:nvPr/>
        </p:nvSpPr>
        <p:spPr bwMode="auto">
          <a:xfrm>
            <a:off x="807086" y="458967"/>
            <a:ext cx="5078981" cy="430887"/>
          </a:xfrm>
          <a:prstGeom prst="rect">
            <a:avLst/>
          </a:prstGeom>
          <a:noFill/>
          <a:ln w="9525">
            <a:noFill/>
            <a:miter lim="800000"/>
            <a:headEnd/>
            <a:tailEnd/>
          </a:ln>
        </p:spPr>
        <p:txBody>
          <a:bodyPr wrap="square" lIns="0" tIns="0" rIns="0" bIns="0">
            <a:spAutoFit/>
          </a:bodyPr>
          <a:lstStyle/>
          <a:p>
            <a:pPr defTabSz="703402">
              <a:defRPr/>
            </a:pPr>
            <a:r>
              <a:rPr lang="ru-RU" sz="2800" b="1" dirty="0">
                <a:solidFill>
                  <a:schemeClr val="accent3">
                    <a:lumMod val="75000"/>
                  </a:schemeClr>
                </a:solidFill>
              </a:rPr>
              <a:t>Заинтересованность</a:t>
            </a:r>
            <a:endParaRPr lang="en-GB" sz="2800" b="1" dirty="0">
              <a:solidFill>
                <a:schemeClr val="accent3">
                  <a:lumMod val="7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18200337"/>
              </p:ext>
            </p:extLst>
          </p:nvPr>
        </p:nvGraphicFramePr>
        <p:xfrm>
          <a:off x="1627981" y="1064302"/>
          <a:ext cx="9446419" cy="5100401"/>
        </p:xfrm>
        <a:graphic>
          <a:graphicData uri="http://schemas.openxmlformats.org/drawingml/2006/table">
            <a:tbl>
              <a:tblPr firstRow="1" bandRow="1">
                <a:tableStyleId>{5C22544A-7EE6-4342-B048-85BDC9FD1C3A}</a:tableStyleId>
              </a:tblPr>
              <a:tblGrid>
                <a:gridCol w="1902345">
                  <a:extLst>
                    <a:ext uri="{9D8B030D-6E8A-4147-A177-3AD203B41FA5}">
                      <a16:colId xmlns:a16="http://schemas.microsoft.com/office/drawing/2014/main" val="20000"/>
                    </a:ext>
                  </a:extLst>
                </a:gridCol>
                <a:gridCol w="7544074">
                  <a:extLst>
                    <a:ext uri="{9D8B030D-6E8A-4147-A177-3AD203B41FA5}">
                      <a16:colId xmlns:a16="http://schemas.microsoft.com/office/drawing/2014/main" val="20001"/>
                    </a:ext>
                  </a:extLst>
                </a:gridCol>
              </a:tblGrid>
              <a:tr h="910559">
                <a:tc>
                  <a:txBody>
                    <a:bodyPr/>
                    <a:lstStyle/>
                    <a:p>
                      <a:pPr algn="ctr"/>
                      <a:r>
                        <a:rPr lang="ru-RU" sz="1700" b="1" dirty="0">
                          <a:solidFill>
                            <a:schemeClr val="bg1"/>
                          </a:solidFill>
                        </a:rPr>
                        <a:t>5 Высокая</a:t>
                      </a:r>
                    </a:p>
                  </a:txBody>
                  <a:tcPr marL="84411" marR="84411" marT="42192" marB="42192" anchor="ctr"/>
                </a:tc>
                <a:tc>
                  <a:txBody>
                    <a:bodyPr/>
                    <a:lstStyle/>
                    <a:p>
                      <a:r>
                        <a:rPr lang="ru-RU" sz="1700" b="0" dirty="0">
                          <a:solidFill>
                            <a:schemeClr val="bg1"/>
                          </a:solidFill>
                        </a:rPr>
                        <a:t>Сильно</a:t>
                      </a:r>
                      <a:r>
                        <a:rPr lang="ru-RU" sz="1700" b="0" baseline="0" dirty="0">
                          <a:solidFill>
                            <a:schemeClr val="bg1"/>
                          </a:solidFill>
                        </a:rPr>
                        <a:t> заинтересован в успешной реализации. </a:t>
                      </a:r>
                      <a:r>
                        <a:rPr lang="ru-RU" sz="1700" b="0" dirty="0">
                          <a:solidFill>
                            <a:schemeClr val="bg1"/>
                          </a:solidFill>
                        </a:rPr>
                        <a:t>Советует как действовать в ситуации. Всегда высказывается «за».</a:t>
                      </a:r>
                      <a:r>
                        <a:rPr lang="ru-RU" sz="1700" b="0" baseline="0" dirty="0">
                          <a:solidFill>
                            <a:schemeClr val="bg1"/>
                          </a:solidFill>
                        </a:rPr>
                        <a:t> Поддерживает усилия других и готов «вкладываться» в результат.</a:t>
                      </a:r>
                      <a:endParaRPr lang="ru-RU" sz="1700" b="0" dirty="0">
                        <a:solidFill>
                          <a:schemeClr val="bg1"/>
                        </a:solidFill>
                      </a:endParaRPr>
                    </a:p>
                  </a:txBody>
                  <a:tcPr marL="84411" marR="84411" marT="42192" marB="42192" anchor="ctr"/>
                </a:tc>
                <a:extLst>
                  <a:ext uri="{0D108BD9-81ED-4DB2-BD59-A6C34878D82A}">
                    <a16:rowId xmlns:a16="http://schemas.microsoft.com/office/drawing/2014/main" val="10000"/>
                  </a:ext>
                </a:extLst>
              </a:tr>
              <a:tr h="910559">
                <a:tc>
                  <a:txBody>
                    <a:bodyPr/>
                    <a:lstStyle/>
                    <a:p>
                      <a:pPr algn="ctr"/>
                      <a:r>
                        <a:rPr lang="ru-RU" sz="1700" b="1" dirty="0">
                          <a:solidFill>
                            <a:schemeClr val="tx1"/>
                          </a:solidFill>
                        </a:rPr>
                        <a:t>4 Достаточная</a:t>
                      </a:r>
                    </a:p>
                  </a:txBody>
                  <a:tcPr marL="84411" marR="84411" marT="42192" marB="42192" anchor="ctr"/>
                </a:tc>
                <a:tc>
                  <a:txBody>
                    <a:bodyPr/>
                    <a:lstStyle/>
                    <a:p>
                      <a:r>
                        <a:rPr lang="ru-RU" sz="1700" b="0" dirty="0">
                          <a:solidFill>
                            <a:schemeClr val="tx1"/>
                          </a:solidFill>
                        </a:rPr>
                        <a:t>Реализация проекта влияет его репутацию. Но у него много и других проектов и заданий сравнимой важности. Тем ни менее готов помогать</a:t>
                      </a:r>
                      <a:r>
                        <a:rPr lang="ru-RU" sz="1700" b="0" baseline="0" dirty="0">
                          <a:solidFill>
                            <a:schemeClr val="tx1"/>
                          </a:solidFill>
                        </a:rPr>
                        <a:t> и способствовать до определенной степени.</a:t>
                      </a:r>
                      <a:endParaRPr lang="ru-RU" sz="1700" b="0" dirty="0">
                        <a:solidFill>
                          <a:schemeClr val="tx1"/>
                        </a:solidFill>
                      </a:endParaRPr>
                    </a:p>
                  </a:txBody>
                  <a:tcPr marL="84411" marR="84411" marT="42192" marB="42192" anchor="ctr"/>
                </a:tc>
                <a:extLst>
                  <a:ext uri="{0D108BD9-81ED-4DB2-BD59-A6C34878D82A}">
                    <a16:rowId xmlns:a16="http://schemas.microsoft.com/office/drawing/2014/main" val="10001"/>
                  </a:ext>
                </a:extLst>
              </a:tr>
              <a:tr h="1184362">
                <a:tc>
                  <a:txBody>
                    <a:bodyPr/>
                    <a:lstStyle/>
                    <a:p>
                      <a:pPr algn="ctr"/>
                      <a:r>
                        <a:rPr lang="ru-RU" sz="1700" b="1" dirty="0">
                          <a:solidFill>
                            <a:schemeClr val="tx1"/>
                          </a:solidFill>
                        </a:rPr>
                        <a:t>3 Нейтральная</a:t>
                      </a:r>
                    </a:p>
                  </a:txBody>
                  <a:tcPr marL="84411" marR="84411" marT="42192" marB="42192" anchor="ctr"/>
                </a:tc>
                <a:tc>
                  <a:txBody>
                    <a:bodyPr/>
                    <a:lstStyle/>
                    <a:p>
                      <a:r>
                        <a:rPr lang="ru-RU" sz="1700" b="0" dirty="0">
                          <a:solidFill>
                            <a:schemeClr val="tx1"/>
                          </a:solidFill>
                        </a:rPr>
                        <a:t>Нет заинтересованности в чьей либо успешности</a:t>
                      </a:r>
                    </a:p>
                    <a:p>
                      <a:r>
                        <a:rPr lang="ru-RU" sz="1700" b="0" dirty="0">
                          <a:solidFill>
                            <a:schemeClr val="tx1"/>
                          </a:solidFill>
                        </a:rPr>
                        <a:t>Не поддерживает вас и не противодействует,</a:t>
                      </a:r>
                      <a:r>
                        <a:rPr lang="ru-RU" sz="1700" b="0" baseline="0" dirty="0">
                          <a:solidFill>
                            <a:schemeClr val="tx1"/>
                          </a:solidFill>
                        </a:rPr>
                        <a:t> </a:t>
                      </a:r>
                      <a:r>
                        <a:rPr lang="ru-RU" sz="1700" b="0" dirty="0">
                          <a:solidFill>
                            <a:schemeClr val="tx1"/>
                          </a:solidFill>
                        </a:rPr>
                        <a:t>особого желания не проявляет. На</a:t>
                      </a:r>
                      <a:r>
                        <a:rPr lang="ru-RU" sz="1700" b="0" baseline="0" dirty="0">
                          <a:solidFill>
                            <a:schemeClr val="tx1"/>
                          </a:solidFill>
                        </a:rPr>
                        <a:t> него никак или очень слабо влияет успешность или не успешность проекта.</a:t>
                      </a:r>
                      <a:endParaRPr lang="ru-RU" sz="1700" b="0" dirty="0">
                        <a:solidFill>
                          <a:schemeClr val="tx1"/>
                        </a:solidFill>
                      </a:endParaRPr>
                    </a:p>
                  </a:txBody>
                  <a:tcPr marL="84411" marR="84411" marT="42192" marB="42192" anchor="ctr"/>
                </a:tc>
                <a:extLst>
                  <a:ext uri="{0D108BD9-81ED-4DB2-BD59-A6C34878D82A}">
                    <a16:rowId xmlns:a16="http://schemas.microsoft.com/office/drawing/2014/main" val="10002"/>
                  </a:ext>
                </a:extLst>
              </a:tr>
              <a:tr h="1184362">
                <a:tc>
                  <a:txBody>
                    <a:bodyPr/>
                    <a:lstStyle/>
                    <a:p>
                      <a:pPr algn="ctr"/>
                      <a:r>
                        <a:rPr lang="ru-RU" sz="1700" b="1" dirty="0">
                          <a:solidFill>
                            <a:schemeClr val="tx1"/>
                          </a:solidFill>
                        </a:rPr>
                        <a:t>2 Умеренно негативная</a:t>
                      </a:r>
                    </a:p>
                  </a:txBody>
                  <a:tcPr marL="84411" marR="84411" marT="42192" marB="421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dirty="0">
                          <a:solidFill>
                            <a:schemeClr val="tx1"/>
                          </a:solidFill>
                        </a:rPr>
                        <a:t>Выскажется «против» при благоприятном стечении обстоятельств. Очевидно</a:t>
                      </a:r>
                      <a:r>
                        <a:rPr lang="ru-RU" sz="1700" b="0" baseline="0" dirty="0">
                          <a:solidFill>
                            <a:schemeClr val="tx1"/>
                          </a:solidFill>
                        </a:rPr>
                        <a:t> не готов поддерживать. Имеет другие приоритеты и ваш проект ему мешает в их достижении. Готов скрытно противодействовать.</a:t>
                      </a:r>
                      <a:endParaRPr lang="ru-RU" sz="1700" b="0" dirty="0">
                        <a:solidFill>
                          <a:schemeClr val="tx1"/>
                        </a:solidFill>
                      </a:endParaRPr>
                    </a:p>
                  </a:txBody>
                  <a:tcPr marL="84411" marR="84411" marT="42192" marB="42192" anchor="ctr"/>
                </a:tc>
                <a:extLst>
                  <a:ext uri="{0D108BD9-81ED-4DB2-BD59-A6C34878D82A}">
                    <a16:rowId xmlns:a16="http://schemas.microsoft.com/office/drawing/2014/main" val="10003"/>
                  </a:ext>
                </a:extLst>
              </a:tr>
              <a:tr h="910559">
                <a:tc>
                  <a:txBody>
                    <a:bodyPr/>
                    <a:lstStyle/>
                    <a:p>
                      <a:pPr algn="ctr"/>
                      <a:r>
                        <a:rPr lang="ru-RU" sz="1700" b="1" dirty="0">
                          <a:solidFill>
                            <a:schemeClr val="tx1"/>
                          </a:solidFill>
                        </a:rPr>
                        <a:t>1 Активный противник</a:t>
                      </a:r>
                    </a:p>
                  </a:txBody>
                  <a:tcPr marL="84411" marR="84411" marT="42192" marB="42192" anchor="ctr"/>
                </a:tc>
                <a:tc>
                  <a:txBody>
                    <a:bodyPr/>
                    <a:lstStyle/>
                    <a:p>
                      <a:r>
                        <a:rPr lang="ru-RU" sz="1700" b="0" dirty="0">
                          <a:solidFill>
                            <a:schemeClr val="tx1"/>
                          </a:solidFill>
                        </a:rPr>
                        <a:t>Активно</a:t>
                      </a:r>
                      <a:r>
                        <a:rPr lang="ru-RU" sz="1700" b="0" baseline="0" dirty="0">
                          <a:solidFill>
                            <a:schemeClr val="tx1"/>
                          </a:solidFill>
                        </a:rPr>
                        <a:t> противодействует. Не всегда активно, но последовательно и регулярно. Имеет противоположные приоритет и активно стремится их достичь.</a:t>
                      </a:r>
                      <a:endParaRPr lang="ru-RU" sz="1700" b="0" dirty="0">
                        <a:solidFill>
                          <a:schemeClr val="tx1"/>
                        </a:solidFill>
                      </a:endParaRPr>
                    </a:p>
                  </a:txBody>
                  <a:tcPr marL="84411" marR="84411" marT="42192" marB="42192" anchor="ctr"/>
                </a:tc>
                <a:extLst>
                  <a:ext uri="{0D108BD9-81ED-4DB2-BD59-A6C34878D82A}">
                    <a16:rowId xmlns:a16="http://schemas.microsoft.com/office/drawing/2014/main" val="10004"/>
                  </a:ext>
                </a:extLst>
              </a:tr>
            </a:tbl>
          </a:graphicData>
        </a:graphic>
      </p:graphicFrame>
      <p:sp>
        <p:nvSpPr>
          <p:cNvPr id="102423" name="Номер слайда 1"/>
          <p:cNvSpPr>
            <a:spLocks noGrp="1"/>
          </p:cNvSpPr>
          <p:nvPr>
            <p:ph type="sldNum" sz="quarter" idx="4294967295"/>
          </p:nvPr>
        </p:nvSpPr>
        <p:spPr bwMode="auto">
          <a:xfrm>
            <a:off x="11074400" y="6332536"/>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a:fld id="{725B1C03-D76F-46FF-AC7A-FF29F2B4B669}" type="slidenum">
              <a:rPr lang="ru-RU" altLang="ru-RU" sz="1600">
                <a:solidFill>
                  <a:schemeClr val="accent6">
                    <a:lumMod val="40000"/>
                    <a:lumOff val="60000"/>
                  </a:schemeClr>
                </a:solidFill>
              </a:rPr>
              <a:pPr algn="ctr"/>
              <a:t>39</a:t>
            </a:fld>
            <a:endParaRPr lang="ru-RU" altLang="ru-RU" sz="1600" dirty="0">
              <a:solidFill>
                <a:schemeClr val="accent6">
                  <a:lumMod val="40000"/>
                  <a:lumOff val="60000"/>
                </a:schemeClr>
              </a:solidFill>
            </a:endParaRPr>
          </a:p>
        </p:txBody>
      </p:sp>
    </p:spTree>
    <p:extLst>
      <p:ext uri="{BB962C8B-B14F-4D97-AF65-F5344CB8AC3E}">
        <p14:creationId xmlns:p14="http://schemas.microsoft.com/office/powerpoint/2010/main" val="173999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3">
            <a:extLst>
              <a:ext uri="{FF2B5EF4-FFF2-40B4-BE49-F238E27FC236}">
                <a16:creationId xmlns:a16="http://schemas.microsoft.com/office/drawing/2014/main" id="{52CDCC6E-F3C8-4F0B-98D5-511871D53FC2}"/>
              </a:ext>
            </a:extLst>
          </p:cNvPr>
          <p:cNvSpPr>
            <a:spLocks noChangeArrowheads="1"/>
          </p:cNvSpPr>
          <p:nvPr/>
        </p:nvSpPr>
        <p:spPr bwMode="auto">
          <a:xfrm>
            <a:off x="522247" y="1299956"/>
            <a:ext cx="150391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7620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7620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7620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7620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177800" indent="-177800">
              <a:spcBef>
                <a:spcPct val="0"/>
              </a:spcBef>
              <a:buClrTx/>
              <a:buFont typeface="Wingdings" panose="05000000000000000000" pitchFamily="2" charset="2"/>
              <a:buChar char="§"/>
            </a:pPr>
            <a:r>
              <a:rPr lang="en-US" altLang="ru-RU" sz="1200" dirty="0" err="1">
                <a:solidFill>
                  <a:schemeClr val="tx1"/>
                </a:solidFill>
                <a:latin typeface="+mn-lt"/>
              </a:rPr>
              <a:t>Schoeller</a:t>
            </a:r>
            <a:r>
              <a:rPr lang="ru-RU" altLang="ru-RU" sz="1200" dirty="0">
                <a:solidFill>
                  <a:schemeClr val="tx1"/>
                </a:solidFill>
                <a:latin typeface="+mn-lt"/>
              </a:rPr>
              <a:t> </a:t>
            </a:r>
            <a:r>
              <a:rPr lang="en-US" altLang="ru-RU" sz="1200" dirty="0" err="1">
                <a:solidFill>
                  <a:schemeClr val="tx1"/>
                </a:solidFill>
                <a:latin typeface="+mn-lt"/>
              </a:rPr>
              <a:t>Arca</a:t>
            </a:r>
            <a:r>
              <a:rPr lang="en-US" altLang="ru-RU" sz="1200" dirty="0">
                <a:solidFill>
                  <a:schemeClr val="tx1"/>
                </a:solidFill>
                <a:latin typeface="+mn-lt"/>
              </a:rPr>
              <a:t> Systems</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err="1">
                <a:solidFill>
                  <a:schemeClr val="tx1"/>
                </a:solidFill>
                <a:latin typeface="+mn-lt"/>
              </a:rPr>
              <a:t>Valio</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err="1">
                <a:solidFill>
                  <a:schemeClr val="tx1"/>
                </a:solidFill>
                <a:latin typeface="+mn-lt"/>
              </a:rPr>
              <a:t>EuroAsia</a:t>
            </a:r>
            <a:r>
              <a:rPr lang="en-US" altLang="ru-RU" sz="1200" dirty="0">
                <a:solidFill>
                  <a:schemeClr val="tx1"/>
                </a:solidFill>
                <a:latin typeface="+mn-lt"/>
              </a:rPr>
              <a:t> Art</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err="1">
                <a:solidFill>
                  <a:schemeClr val="tx1"/>
                </a:solidFill>
                <a:latin typeface="+mn-lt"/>
              </a:rPr>
              <a:t>Ruukki</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Doka</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Grand Vision</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Philips</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Komatsu</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KSB</a:t>
            </a:r>
            <a:r>
              <a:rPr lang="ru-RU" altLang="ru-RU" sz="1200" dirty="0">
                <a:solidFill>
                  <a:schemeClr val="tx1"/>
                </a:solidFill>
                <a:latin typeface="+mn-lt"/>
              </a:rPr>
              <a:t> </a:t>
            </a:r>
            <a:r>
              <a:rPr lang="en-US" altLang="ru-RU" sz="1200" dirty="0">
                <a:solidFill>
                  <a:schemeClr val="tx1"/>
                </a:solidFill>
                <a:latin typeface="+mn-lt"/>
              </a:rPr>
              <a:t>Bic</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err="1">
                <a:solidFill>
                  <a:schemeClr val="tx1"/>
                </a:solidFill>
                <a:latin typeface="+mn-lt"/>
              </a:rPr>
              <a:t>SoundLine</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BASF</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Nokia</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err="1">
                <a:solidFill>
                  <a:schemeClr val="tx1"/>
                </a:solidFill>
                <a:latin typeface="+mn-lt"/>
              </a:rPr>
              <a:t>Onninen</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err="1">
                <a:solidFill>
                  <a:schemeClr val="tx1"/>
                </a:solidFill>
                <a:latin typeface="+mn-lt"/>
              </a:rPr>
              <a:t>Sumeko</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Red Bull</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Thorn Lighting</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err="1">
                <a:solidFill>
                  <a:schemeClr val="tx1"/>
                </a:solidFill>
                <a:latin typeface="+mn-lt"/>
              </a:rPr>
              <a:t>Seco</a:t>
            </a:r>
            <a:r>
              <a:rPr lang="en-US" altLang="ru-RU" sz="1200" dirty="0">
                <a:solidFill>
                  <a:schemeClr val="tx1"/>
                </a:solidFill>
                <a:latin typeface="+mn-lt"/>
              </a:rPr>
              <a:t> Tools</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Lindstrom</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Cisco</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Zeppelin</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pPr>
            <a:r>
              <a:rPr lang="en-US" altLang="ru-RU" sz="1200" dirty="0">
                <a:solidFill>
                  <a:schemeClr val="tx1"/>
                </a:solidFill>
                <a:latin typeface="+mn-lt"/>
              </a:rPr>
              <a:t>LG</a:t>
            </a:r>
            <a:endParaRPr lang="ru-RU" altLang="ru-RU" sz="1200" dirty="0">
              <a:solidFill>
                <a:schemeClr val="tx1"/>
              </a:solidFill>
              <a:latin typeface="+mn-lt"/>
            </a:endParaRPr>
          </a:p>
          <a:p>
            <a:pPr marL="182563" lvl="0" indent="-182563" defTabSz="914400">
              <a:spcBef>
                <a:spcPts val="0"/>
              </a:spcBef>
              <a:buClrTx/>
              <a:buFont typeface="Wingdings" panose="05000000000000000000" pitchFamily="2" charset="2"/>
              <a:buChar char="§"/>
            </a:pPr>
            <a:r>
              <a:rPr lang="en-US" altLang="ru-RU" sz="1200" dirty="0" err="1">
                <a:solidFill>
                  <a:schemeClr val="tx1"/>
                </a:solidFill>
                <a:latin typeface="+mn-lt"/>
              </a:rPr>
              <a:t>IpsenWalter</a:t>
            </a:r>
            <a:endParaRPr lang="ru-RU" altLang="ru-RU" sz="1200" dirty="0">
              <a:solidFill>
                <a:schemeClr val="tx1"/>
              </a:solidFill>
              <a:latin typeface="+mn-lt"/>
            </a:endParaRPr>
          </a:p>
          <a:p>
            <a:pPr marL="182563" lvl="0" indent="-182563" defTabSz="914400">
              <a:spcBef>
                <a:spcPts val="0"/>
              </a:spcBef>
              <a:buClrTx/>
              <a:buFont typeface="Wingdings" panose="05000000000000000000" pitchFamily="2" charset="2"/>
              <a:buChar char="§"/>
            </a:pPr>
            <a:r>
              <a:rPr lang="en-US" altLang="ru-RU" sz="1200" dirty="0">
                <a:solidFill>
                  <a:schemeClr val="tx1"/>
                </a:solidFill>
                <a:latin typeface="+mn-lt"/>
              </a:rPr>
              <a:t>UCB</a:t>
            </a:r>
            <a:endParaRPr lang="ru-RU" altLang="ru-RU" sz="1200" dirty="0">
              <a:solidFill>
                <a:schemeClr val="tx1"/>
              </a:solidFill>
              <a:latin typeface="+mn-lt"/>
            </a:endParaRPr>
          </a:p>
          <a:p>
            <a:pPr marL="182563" lvl="0" indent="-182563" defTabSz="914400">
              <a:spcBef>
                <a:spcPts val="0"/>
              </a:spcBef>
              <a:buClrTx/>
              <a:buFont typeface="Wingdings" panose="05000000000000000000" pitchFamily="2" charset="2"/>
              <a:buChar char="§"/>
            </a:pPr>
            <a:r>
              <a:rPr lang="en-US" altLang="ru-RU" sz="1200" dirty="0">
                <a:solidFill>
                  <a:schemeClr val="tx1"/>
                </a:solidFill>
                <a:latin typeface="+mn-lt"/>
              </a:rPr>
              <a:t>Rockwool</a:t>
            </a:r>
            <a:endParaRPr lang="ru-RU" altLang="ru-RU" sz="1200" dirty="0">
              <a:solidFill>
                <a:schemeClr val="tx1"/>
              </a:solidFill>
              <a:latin typeface="+mn-lt"/>
            </a:endParaRPr>
          </a:p>
          <a:p>
            <a:pPr marL="182563" lvl="0" indent="-182563" defTabSz="914400">
              <a:spcBef>
                <a:spcPts val="0"/>
              </a:spcBef>
              <a:buClrTx/>
              <a:buFont typeface="Wingdings" panose="05000000000000000000" pitchFamily="2" charset="2"/>
              <a:buChar char="§"/>
            </a:pPr>
            <a:r>
              <a:rPr lang="en-US" altLang="ru-RU" sz="1200" dirty="0">
                <a:solidFill>
                  <a:schemeClr val="tx1"/>
                </a:solidFill>
                <a:latin typeface="+mn-lt"/>
              </a:rPr>
              <a:t>AND</a:t>
            </a:r>
            <a:endParaRPr lang="ru-RU" altLang="ru-RU" sz="1200" dirty="0">
              <a:solidFill>
                <a:schemeClr val="tx1"/>
              </a:solidFill>
              <a:latin typeface="+mn-lt"/>
            </a:endParaRPr>
          </a:p>
        </p:txBody>
      </p:sp>
      <p:sp>
        <p:nvSpPr>
          <p:cNvPr id="6" name="Прямоугольник 5">
            <a:extLst>
              <a:ext uri="{FF2B5EF4-FFF2-40B4-BE49-F238E27FC236}">
                <a16:creationId xmlns:a16="http://schemas.microsoft.com/office/drawing/2014/main" id="{478CB29E-D3F8-4459-81FD-2CA48664A386}"/>
              </a:ext>
            </a:extLst>
          </p:cNvPr>
          <p:cNvSpPr/>
          <p:nvPr/>
        </p:nvSpPr>
        <p:spPr>
          <a:xfrm>
            <a:off x="2054759" y="1299956"/>
            <a:ext cx="1654298" cy="5078313"/>
          </a:xfrm>
          <a:prstGeom prst="rect">
            <a:avLst/>
          </a:prstGeom>
        </p:spPr>
        <p:txBody>
          <a:bodyPr wrap="square">
            <a:spAutoFit/>
          </a:bodyPr>
          <a:lstStyle/>
          <a:p>
            <a:pPr marL="182563" indent="-182563">
              <a:buFont typeface="Wingdings" panose="05000000000000000000" pitchFamily="2" charset="2"/>
              <a:buChar char="§"/>
            </a:pPr>
            <a:r>
              <a:rPr lang="en-US" altLang="ru-RU" sz="1200" dirty="0" err="1"/>
              <a:t>Valeo</a:t>
            </a:r>
            <a:endParaRPr lang="ru-RU" altLang="ru-RU" sz="1200" dirty="0"/>
          </a:p>
          <a:p>
            <a:pPr marL="182563" indent="-182563">
              <a:buFont typeface="Wingdings" panose="05000000000000000000" pitchFamily="2" charset="2"/>
              <a:buChar char="§"/>
            </a:pPr>
            <a:r>
              <a:rPr lang="en-US" altLang="ru-RU" sz="1200" dirty="0"/>
              <a:t>Trelleborg</a:t>
            </a:r>
            <a:endParaRPr lang="ru-RU" altLang="ru-RU" sz="1200" dirty="0"/>
          </a:p>
          <a:p>
            <a:pPr marL="182563" indent="-182563">
              <a:buFont typeface="Wingdings" panose="05000000000000000000" pitchFamily="2" charset="2"/>
              <a:buChar char="§"/>
            </a:pPr>
            <a:r>
              <a:rPr lang="en-US" altLang="ru-RU" sz="1200" dirty="0"/>
              <a:t>Olympus</a:t>
            </a:r>
            <a:endParaRPr lang="ru-RU" altLang="ru-RU" sz="1200" dirty="0"/>
          </a:p>
          <a:p>
            <a:pPr marL="182563" indent="-182563">
              <a:buFont typeface="Wingdings" panose="05000000000000000000" pitchFamily="2" charset="2"/>
              <a:buChar char="§"/>
            </a:pPr>
            <a:r>
              <a:rPr lang="en-US" altLang="ru-RU" sz="1200" dirty="0"/>
              <a:t>Konica Minolta</a:t>
            </a:r>
            <a:endParaRPr lang="ru-RU" altLang="ru-RU" sz="1200" dirty="0"/>
          </a:p>
          <a:p>
            <a:pPr marL="182563" indent="-182563">
              <a:buFont typeface="Wingdings" panose="05000000000000000000" pitchFamily="2" charset="2"/>
              <a:buChar char="§"/>
            </a:pPr>
            <a:r>
              <a:rPr lang="en-US" altLang="ru-RU" sz="1200" dirty="0" err="1"/>
              <a:t>Europart</a:t>
            </a:r>
            <a:endParaRPr lang="ru-RU" altLang="ru-RU" sz="1200" dirty="0"/>
          </a:p>
          <a:p>
            <a:pPr marL="182563" indent="-182563">
              <a:buFont typeface="Wingdings" panose="05000000000000000000" pitchFamily="2" charset="2"/>
              <a:buChar char="§"/>
            </a:pPr>
            <a:r>
              <a:rPr lang="en-US" altLang="ru-RU" sz="1200" dirty="0"/>
              <a:t>SEB Groupe</a:t>
            </a:r>
            <a:endParaRPr lang="ru-RU" altLang="ru-RU" sz="1200" dirty="0"/>
          </a:p>
          <a:p>
            <a:pPr marL="182563" indent="-182563">
              <a:buFont typeface="Wingdings" panose="05000000000000000000" pitchFamily="2" charset="2"/>
              <a:buChar char="§"/>
            </a:pPr>
            <a:r>
              <a:rPr lang="en-US" altLang="ru-RU" sz="1200" dirty="0" err="1"/>
              <a:t>Fagerhult</a:t>
            </a:r>
            <a:endParaRPr lang="ru-RU" altLang="ru-RU" sz="1200" dirty="0"/>
          </a:p>
          <a:p>
            <a:pPr marL="182563" indent="-182563">
              <a:buFont typeface="Wingdings" panose="05000000000000000000" pitchFamily="2" charset="2"/>
              <a:buChar char="§"/>
            </a:pPr>
            <a:r>
              <a:rPr lang="ru-RU" altLang="ru-RU" sz="1200" dirty="0" err="1"/>
              <a:t>Инагро</a:t>
            </a:r>
            <a:endParaRPr lang="ru-RU" altLang="ru-RU" sz="1200" dirty="0"/>
          </a:p>
          <a:p>
            <a:pPr marL="182563" indent="-182563">
              <a:buFont typeface="Wingdings" panose="05000000000000000000" pitchFamily="2" charset="2"/>
              <a:buChar char="§"/>
            </a:pPr>
            <a:r>
              <a:rPr lang="en-US" altLang="ru-RU" sz="1200" dirty="0"/>
              <a:t>Saint </a:t>
            </a:r>
            <a:r>
              <a:rPr lang="en-US" altLang="ru-RU" sz="1200" dirty="0" err="1"/>
              <a:t>Gobain</a:t>
            </a:r>
            <a:endParaRPr lang="ru-RU" altLang="ru-RU" sz="1200" dirty="0"/>
          </a:p>
          <a:p>
            <a:pPr marL="182563" indent="-182563">
              <a:buFont typeface="Wingdings" panose="05000000000000000000" pitchFamily="2" charset="2"/>
              <a:buChar char="§"/>
            </a:pPr>
            <a:r>
              <a:rPr lang="en-US" altLang="ru-RU" sz="1200" dirty="0"/>
              <a:t>Atlas Copco</a:t>
            </a:r>
            <a:endParaRPr lang="ru-RU" altLang="ru-RU" sz="1200" dirty="0"/>
          </a:p>
          <a:p>
            <a:pPr marL="182563" indent="-182563">
              <a:buFont typeface="Wingdings" panose="05000000000000000000" pitchFamily="2" charset="2"/>
              <a:buChar char="§"/>
            </a:pPr>
            <a:r>
              <a:rPr lang="en-US" altLang="ru-RU" sz="1200" dirty="0"/>
              <a:t>Paul Hartmann</a:t>
            </a:r>
            <a:endParaRPr lang="ru-RU" altLang="ru-RU" sz="1200" dirty="0"/>
          </a:p>
          <a:p>
            <a:pPr marL="182563" indent="-182563">
              <a:buFont typeface="Wingdings" panose="05000000000000000000" pitchFamily="2" charset="2"/>
              <a:buChar char="§"/>
            </a:pPr>
            <a:r>
              <a:rPr lang="en-US" altLang="ru-RU" sz="1200" dirty="0"/>
              <a:t>Hoffmann</a:t>
            </a:r>
            <a:endParaRPr lang="ru-RU" altLang="ru-RU" sz="1200" dirty="0"/>
          </a:p>
          <a:p>
            <a:pPr marL="182563" indent="-182563">
              <a:buFont typeface="Wingdings" panose="05000000000000000000" pitchFamily="2" charset="2"/>
              <a:buChar char="§"/>
            </a:pPr>
            <a:r>
              <a:rPr lang="en-US" altLang="ru-RU" sz="1200" dirty="0"/>
              <a:t>Smith &amp; Nephew</a:t>
            </a:r>
            <a:endParaRPr lang="ru-RU" altLang="ru-RU" sz="1200" dirty="0"/>
          </a:p>
          <a:p>
            <a:pPr marL="182563" indent="-182563">
              <a:buFont typeface="Wingdings" panose="05000000000000000000" pitchFamily="2" charset="2"/>
              <a:buChar char="§"/>
            </a:pPr>
            <a:r>
              <a:rPr lang="en-US" altLang="ru-RU" sz="1200" dirty="0"/>
              <a:t>Syngenta</a:t>
            </a:r>
            <a:endParaRPr lang="ru-RU" altLang="ru-RU" sz="1200" dirty="0"/>
          </a:p>
          <a:p>
            <a:pPr marL="182563" indent="-182563">
              <a:buFont typeface="Wingdings" panose="05000000000000000000" pitchFamily="2" charset="2"/>
              <a:buChar char="§"/>
            </a:pPr>
            <a:r>
              <a:rPr lang="en-US" altLang="ru-RU" sz="1200" dirty="0"/>
              <a:t>Sanitec</a:t>
            </a:r>
            <a:endParaRPr lang="ru-RU" altLang="ru-RU" sz="1200" dirty="0"/>
          </a:p>
          <a:p>
            <a:pPr marL="182563" indent="-182563">
              <a:buFont typeface="Wingdings" panose="05000000000000000000" pitchFamily="2" charset="2"/>
              <a:buChar char="§"/>
            </a:pPr>
            <a:r>
              <a:rPr lang="en-US" altLang="ru-RU" sz="1200" dirty="0" err="1"/>
              <a:t>LeCafe</a:t>
            </a:r>
            <a:endParaRPr lang="ru-RU" altLang="ru-RU" sz="1200" dirty="0"/>
          </a:p>
          <a:p>
            <a:pPr marL="182563" indent="-182563">
              <a:buFont typeface="Wingdings" panose="05000000000000000000" pitchFamily="2" charset="2"/>
              <a:buChar char="§"/>
            </a:pPr>
            <a:r>
              <a:rPr lang="en-US" altLang="ru-RU" sz="1200" dirty="0"/>
              <a:t>TNT </a:t>
            </a:r>
            <a:r>
              <a:rPr lang="en-US" altLang="ru-RU" sz="1200" dirty="0" err="1"/>
              <a:t>Rehau</a:t>
            </a:r>
            <a:endParaRPr lang="ru-RU" altLang="ru-RU" sz="1200" dirty="0"/>
          </a:p>
          <a:p>
            <a:pPr marL="182563" indent="-182563">
              <a:buFont typeface="Wingdings" panose="05000000000000000000" pitchFamily="2" charset="2"/>
              <a:buChar char="§"/>
            </a:pPr>
            <a:r>
              <a:rPr lang="en-US" altLang="ru-RU" sz="1200" dirty="0"/>
              <a:t>Samsung</a:t>
            </a:r>
            <a:endParaRPr lang="ru-RU" altLang="ru-RU" sz="1200" dirty="0"/>
          </a:p>
          <a:p>
            <a:pPr marL="182563" lvl="0" indent="-182563">
              <a:buFont typeface="Wingdings" panose="05000000000000000000" pitchFamily="2" charset="2"/>
              <a:buChar char="§"/>
            </a:pPr>
            <a:r>
              <a:rPr lang="en-US" altLang="ru-RU" sz="1200" dirty="0"/>
              <a:t>Canon</a:t>
            </a:r>
            <a:endParaRPr lang="ru-RU" altLang="ru-RU" sz="1200" dirty="0"/>
          </a:p>
          <a:p>
            <a:pPr marL="182563" lvl="0" indent="-182563">
              <a:buFont typeface="Wingdings" panose="05000000000000000000" pitchFamily="2" charset="2"/>
              <a:buChar char="§"/>
            </a:pPr>
            <a:r>
              <a:rPr lang="en-US" altLang="ru-RU" sz="1200" dirty="0"/>
              <a:t>Husqvarna</a:t>
            </a:r>
            <a:endParaRPr lang="ru-RU" altLang="ru-RU" sz="1200" dirty="0"/>
          </a:p>
          <a:p>
            <a:pPr marL="182563" lvl="0" indent="-182563">
              <a:buFont typeface="Wingdings" panose="05000000000000000000" pitchFamily="2" charset="2"/>
              <a:buChar char="§"/>
            </a:pPr>
            <a:r>
              <a:rPr lang="en-US" altLang="ru-RU" sz="1200" dirty="0"/>
              <a:t>Johnson &amp; Johnson</a:t>
            </a:r>
            <a:endParaRPr lang="ru-RU" altLang="ru-RU" sz="1200" dirty="0"/>
          </a:p>
          <a:p>
            <a:pPr marL="182563" lvl="0" indent="-182563">
              <a:buFont typeface="Wingdings" panose="05000000000000000000" pitchFamily="2" charset="2"/>
              <a:buChar char="§"/>
            </a:pPr>
            <a:r>
              <a:rPr lang="en-US" altLang="ru-RU" sz="1200" dirty="0"/>
              <a:t>Tarkett</a:t>
            </a:r>
            <a:endParaRPr lang="ru-RU" altLang="ru-RU" sz="1200" dirty="0"/>
          </a:p>
          <a:p>
            <a:pPr marL="182563" lvl="0" indent="-182563">
              <a:buFont typeface="Wingdings" panose="05000000000000000000" pitchFamily="2" charset="2"/>
              <a:buChar char="§"/>
            </a:pPr>
            <a:r>
              <a:rPr lang="en-US" altLang="ru-RU" sz="1200" dirty="0"/>
              <a:t> Sigma Aldrich</a:t>
            </a:r>
            <a:endParaRPr lang="ru-RU" altLang="ru-RU" sz="1200" dirty="0"/>
          </a:p>
          <a:p>
            <a:pPr marL="182563" lvl="0" indent="-182563">
              <a:buFont typeface="Wingdings" panose="05000000000000000000" pitchFamily="2" charset="2"/>
              <a:buChar char="§"/>
            </a:pPr>
            <a:r>
              <a:rPr lang="en-US" altLang="ru-RU" sz="1200" dirty="0"/>
              <a:t> Schneider Electric</a:t>
            </a:r>
            <a:endParaRPr lang="ru-RU" altLang="ru-RU" sz="1200" dirty="0"/>
          </a:p>
          <a:p>
            <a:pPr marL="182563" lvl="0" indent="-182563">
              <a:buFont typeface="Wingdings" panose="05000000000000000000" pitchFamily="2" charset="2"/>
              <a:buChar char="§"/>
            </a:pPr>
            <a:r>
              <a:rPr lang="en-US" altLang="ru-RU" sz="1200" dirty="0"/>
              <a:t> BD</a:t>
            </a:r>
            <a:endParaRPr lang="ru-RU" altLang="ru-RU" sz="1200" dirty="0"/>
          </a:p>
          <a:p>
            <a:pPr marL="182563" lvl="0" indent="-182563">
              <a:buFont typeface="Wingdings" panose="05000000000000000000" pitchFamily="2" charset="2"/>
              <a:buChar char="§"/>
            </a:pPr>
            <a:r>
              <a:rPr lang="en-US" altLang="ru-RU" sz="1200" dirty="0"/>
              <a:t> </a:t>
            </a:r>
            <a:r>
              <a:rPr lang="en-US" altLang="ru-RU" sz="1200" dirty="0" err="1"/>
              <a:t>Medtech</a:t>
            </a:r>
            <a:r>
              <a:rPr lang="en-US" altLang="ru-RU" sz="1200" dirty="0"/>
              <a:t> Implant</a:t>
            </a:r>
          </a:p>
        </p:txBody>
      </p:sp>
      <p:sp>
        <p:nvSpPr>
          <p:cNvPr id="7" name="Прямоугольник 6">
            <a:extLst>
              <a:ext uri="{FF2B5EF4-FFF2-40B4-BE49-F238E27FC236}">
                <a16:creationId xmlns:a16="http://schemas.microsoft.com/office/drawing/2014/main" id="{F70669A4-BBF1-4CA2-899A-FECA6B0E3C00}"/>
              </a:ext>
            </a:extLst>
          </p:cNvPr>
          <p:cNvSpPr/>
          <p:nvPr/>
        </p:nvSpPr>
        <p:spPr>
          <a:xfrm>
            <a:off x="3737654" y="1299956"/>
            <a:ext cx="1654298" cy="5078313"/>
          </a:xfrm>
          <a:prstGeom prst="rect">
            <a:avLst/>
          </a:prstGeom>
        </p:spPr>
        <p:txBody>
          <a:bodyPr wrap="square">
            <a:spAutoFit/>
          </a:bodyPr>
          <a:lstStyle/>
          <a:p>
            <a:pPr marL="182563" indent="-182563">
              <a:buFont typeface="Wingdings" panose="05000000000000000000" pitchFamily="2" charset="2"/>
              <a:buChar char="§"/>
            </a:pPr>
            <a:r>
              <a:rPr lang="en-US" altLang="ru-RU" sz="1200" dirty="0"/>
              <a:t>TTK</a:t>
            </a:r>
            <a:endParaRPr lang="ru-RU" altLang="ru-RU" sz="1200" dirty="0"/>
          </a:p>
          <a:p>
            <a:pPr marL="182563" indent="-182563">
              <a:buFont typeface="Wingdings" panose="05000000000000000000" pitchFamily="2" charset="2"/>
              <a:buChar char="§"/>
            </a:pPr>
            <a:r>
              <a:rPr lang="en-US" altLang="ru-RU" sz="1200" dirty="0" err="1"/>
              <a:t>Arla</a:t>
            </a:r>
            <a:r>
              <a:rPr lang="ru-RU" altLang="ru-RU" sz="1200" dirty="0"/>
              <a:t> </a:t>
            </a:r>
            <a:r>
              <a:rPr lang="en-US" altLang="ru-RU" sz="1200" dirty="0"/>
              <a:t>Foods</a:t>
            </a:r>
            <a:r>
              <a:rPr lang="ru-RU" altLang="ru-RU" sz="1200" dirty="0"/>
              <a:t> </a:t>
            </a:r>
            <a:r>
              <a:rPr lang="en-US" altLang="ru-RU" sz="1200" dirty="0" err="1"/>
              <a:t>Artis</a:t>
            </a:r>
            <a:endParaRPr lang="ru-RU" altLang="ru-RU" sz="1200" dirty="0"/>
          </a:p>
          <a:p>
            <a:pPr marL="182563" indent="-182563">
              <a:buFont typeface="Wingdings" panose="05000000000000000000" pitchFamily="2" charset="2"/>
              <a:buChar char="§"/>
            </a:pPr>
            <a:r>
              <a:rPr lang="en-US" altLang="ru-RU" sz="1200" dirty="0"/>
              <a:t>Roche</a:t>
            </a:r>
            <a:endParaRPr lang="ru-RU" altLang="ru-RU" sz="1200" dirty="0"/>
          </a:p>
          <a:p>
            <a:pPr marL="182563" indent="-182563">
              <a:buFont typeface="Wingdings" panose="05000000000000000000" pitchFamily="2" charset="2"/>
              <a:buChar char="§"/>
            </a:pPr>
            <a:r>
              <a:rPr lang="en-US" altLang="ru-RU" sz="1200" dirty="0"/>
              <a:t>Bayer</a:t>
            </a:r>
            <a:endParaRPr lang="ru-RU" altLang="ru-RU" sz="1200" dirty="0"/>
          </a:p>
          <a:p>
            <a:pPr marL="182563" indent="-182563">
              <a:buFont typeface="Wingdings" panose="05000000000000000000" pitchFamily="2" charset="2"/>
              <a:buChar char="§"/>
            </a:pPr>
            <a:r>
              <a:rPr lang="en-US" altLang="ru-RU" sz="1200" dirty="0" err="1"/>
              <a:t>Kiilto</a:t>
            </a:r>
            <a:endParaRPr lang="ru-RU" altLang="ru-RU" sz="1200" dirty="0"/>
          </a:p>
          <a:p>
            <a:pPr marL="182563" indent="-182563">
              <a:buFont typeface="Wingdings" panose="05000000000000000000" pitchFamily="2" charset="2"/>
              <a:buChar char="§"/>
            </a:pPr>
            <a:r>
              <a:rPr lang="en-US" altLang="ru-RU" sz="1200" dirty="0"/>
              <a:t>Merz</a:t>
            </a:r>
            <a:endParaRPr lang="ru-RU" altLang="ru-RU" sz="1200" dirty="0"/>
          </a:p>
          <a:p>
            <a:pPr marL="182563" indent="-182563">
              <a:buFont typeface="Wingdings" panose="05000000000000000000" pitchFamily="2" charset="2"/>
              <a:buChar char="§"/>
            </a:pPr>
            <a:r>
              <a:rPr lang="en-US" altLang="ru-RU" sz="1200" dirty="0"/>
              <a:t>Teva</a:t>
            </a:r>
            <a:endParaRPr lang="ru-RU" altLang="ru-RU" sz="1200" dirty="0"/>
          </a:p>
          <a:p>
            <a:pPr marL="182563" indent="-182563">
              <a:buFont typeface="Wingdings" panose="05000000000000000000" pitchFamily="2" charset="2"/>
              <a:buChar char="§"/>
            </a:pPr>
            <a:r>
              <a:rPr lang="en-US" altLang="ru-RU" sz="1200" dirty="0" err="1"/>
              <a:t>Nutricia</a:t>
            </a:r>
            <a:endParaRPr lang="ru-RU" altLang="ru-RU" sz="1200" dirty="0"/>
          </a:p>
          <a:p>
            <a:pPr marL="182563" indent="-182563">
              <a:buFont typeface="Wingdings" panose="05000000000000000000" pitchFamily="2" charset="2"/>
              <a:buChar char="§"/>
            </a:pPr>
            <a:r>
              <a:rPr lang="en-US" altLang="ru-RU" sz="1200" dirty="0"/>
              <a:t>Egis</a:t>
            </a:r>
            <a:endParaRPr lang="ru-RU" altLang="ru-RU" sz="1200" dirty="0"/>
          </a:p>
          <a:p>
            <a:pPr marL="182563" indent="-182563">
              <a:buFont typeface="Wingdings" panose="05000000000000000000" pitchFamily="2" charset="2"/>
              <a:buChar char="§"/>
            </a:pPr>
            <a:r>
              <a:rPr lang="en-US" altLang="ru-RU" sz="1200" dirty="0" err="1"/>
              <a:t>Valenta</a:t>
            </a:r>
            <a:endParaRPr lang="ru-RU" altLang="ru-RU" sz="1200" dirty="0"/>
          </a:p>
          <a:p>
            <a:pPr marL="182563" indent="-182563">
              <a:buFont typeface="Wingdings" panose="05000000000000000000" pitchFamily="2" charset="2"/>
              <a:buChar char="§"/>
            </a:pPr>
            <a:r>
              <a:rPr lang="en-US" altLang="ru-RU" sz="1200" dirty="0"/>
              <a:t>MSD</a:t>
            </a:r>
            <a:endParaRPr lang="ru-RU" altLang="ru-RU" sz="1200" dirty="0"/>
          </a:p>
          <a:p>
            <a:pPr marL="182563" indent="-182563">
              <a:buFont typeface="Wingdings" panose="05000000000000000000" pitchFamily="2" charset="2"/>
              <a:buChar char="§"/>
            </a:pPr>
            <a:r>
              <a:rPr lang="en-US" altLang="ru-RU" sz="1200" dirty="0"/>
              <a:t>Renault</a:t>
            </a:r>
            <a:endParaRPr lang="ru-RU" altLang="ru-RU" sz="1200" dirty="0"/>
          </a:p>
          <a:p>
            <a:pPr marL="182563" indent="-182563">
              <a:buFont typeface="Wingdings" panose="05000000000000000000" pitchFamily="2" charset="2"/>
              <a:buChar char="§"/>
            </a:pPr>
            <a:r>
              <a:rPr lang="en-US" altLang="ru-RU" sz="1200" dirty="0"/>
              <a:t>Osram</a:t>
            </a:r>
            <a:endParaRPr lang="ru-RU" altLang="ru-RU" sz="1200" dirty="0"/>
          </a:p>
          <a:p>
            <a:pPr marL="182563" indent="-182563">
              <a:buFont typeface="Wingdings" panose="05000000000000000000" pitchFamily="2" charset="2"/>
              <a:buChar char="§"/>
            </a:pPr>
            <a:r>
              <a:rPr lang="en-US" altLang="ru-RU" sz="1200" dirty="0"/>
              <a:t>Grand </a:t>
            </a:r>
            <a:endParaRPr lang="ru-RU" altLang="ru-RU" sz="1200" dirty="0"/>
          </a:p>
          <a:p>
            <a:pPr marL="182563" lvl="0" indent="-182563">
              <a:buFont typeface="Wingdings" panose="05000000000000000000" pitchFamily="2" charset="2"/>
              <a:buChar char="§"/>
            </a:pPr>
            <a:r>
              <a:rPr lang="en-US" altLang="ru-RU" sz="1200" dirty="0"/>
              <a:t>Vision</a:t>
            </a:r>
            <a:endParaRPr lang="ru-RU" altLang="ru-RU" sz="1200" dirty="0"/>
          </a:p>
          <a:p>
            <a:pPr marL="182563" lvl="0" indent="-182563">
              <a:buFont typeface="Wingdings" panose="05000000000000000000" pitchFamily="2" charset="2"/>
              <a:buChar char="§"/>
            </a:pPr>
            <a:r>
              <a:rPr lang="en-US" altLang="ru-RU" sz="1200" dirty="0" err="1"/>
              <a:t>Atol</a:t>
            </a:r>
            <a:endParaRPr lang="ru-RU" altLang="ru-RU" sz="1200" dirty="0"/>
          </a:p>
          <a:p>
            <a:pPr marL="182563" lvl="0" indent="-182563">
              <a:buFont typeface="Wingdings" panose="05000000000000000000" pitchFamily="2" charset="2"/>
              <a:buChar char="§"/>
            </a:pPr>
            <a:r>
              <a:rPr lang="en-US" altLang="ru-RU" sz="1200" dirty="0"/>
              <a:t>Electrolux</a:t>
            </a:r>
            <a:endParaRPr lang="ru-RU" altLang="ru-RU" sz="1200" dirty="0"/>
          </a:p>
          <a:p>
            <a:pPr marL="182563" lvl="0" indent="-182563">
              <a:buFont typeface="Wingdings" panose="05000000000000000000" pitchFamily="2" charset="2"/>
              <a:buChar char="§"/>
            </a:pPr>
            <a:r>
              <a:rPr lang="en-US" altLang="ru-RU" sz="1200" dirty="0"/>
              <a:t>Rolf</a:t>
            </a:r>
            <a:endParaRPr lang="ru-RU" altLang="ru-RU" sz="1200" dirty="0"/>
          </a:p>
          <a:p>
            <a:pPr marL="182563" lvl="0" indent="-182563">
              <a:buFont typeface="Wingdings" panose="05000000000000000000" pitchFamily="2" charset="2"/>
              <a:buChar char="§"/>
            </a:pPr>
            <a:r>
              <a:rPr lang="en-US" altLang="ru-RU" sz="1200" dirty="0" err="1"/>
              <a:t>Perfetti</a:t>
            </a:r>
            <a:r>
              <a:rPr lang="en-US" altLang="ru-RU" sz="1200" dirty="0"/>
              <a:t> Van </a:t>
            </a:r>
            <a:r>
              <a:rPr lang="en-US" altLang="ru-RU" sz="1200" dirty="0" err="1"/>
              <a:t>Melle</a:t>
            </a:r>
            <a:endParaRPr lang="ru-RU" altLang="ru-RU" sz="1200" dirty="0"/>
          </a:p>
          <a:p>
            <a:pPr marL="182563" lvl="0" indent="-182563">
              <a:buFont typeface="Wingdings" panose="05000000000000000000" pitchFamily="2" charset="2"/>
              <a:buChar char="§"/>
            </a:pPr>
            <a:r>
              <a:rPr lang="en-US" altLang="ru-RU" sz="1200" dirty="0"/>
              <a:t>H plus H</a:t>
            </a:r>
            <a:endParaRPr lang="ru-RU" altLang="ru-RU" sz="1200" dirty="0"/>
          </a:p>
          <a:p>
            <a:pPr marL="182563" lvl="0" indent="-182563">
              <a:buFont typeface="Wingdings" panose="05000000000000000000" pitchFamily="2" charset="2"/>
              <a:buChar char="§"/>
            </a:pPr>
            <a:r>
              <a:rPr lang="en-US" altLang="ru-RU" sz="1200" dirty="0"/>
              <a:t>Wurth</a:t>
            </a:r>
            <a:endParaRPr lang="ru-RU" altLang="ru-RU" sz="1200" dirty="0"/>
          </a:p>
          <a:p>
            <a:pPr marL="182563" lvl="0" indent="-182563">
              <a:buFont typeface="Wingdings" panose="05000000000000000000" pitchFamily="2" charset="2"/>
              <a:buChar char="§"/>
            </a:pPr>
            <a:r>
              <a:rPr lang="en-US" altLang="ru-RU" sz="1200" dirty="0"/>
              <a:t>Linde group</a:t>
            </a:r>
            <a:endParaRPr lang="ru-RU" altLang="ru-RU" sz="1200" dirty="0"/>
          </a:p>
          <a:p>
            <a:pPr marL="182563" lvl="0" indent="-182563">
              <a:buFont typeface="Wingdings" panose="05000000000000000000" pitchFamily="2" charset="2"/>
              <a:buChar char="§"/>
            </a:pPr>
            <a:r>
              <a:rPr lang="en-US" altLang="ru-RU" sz="1200" dirty="0" err="1"/>
              <a:t>Wipak</a:t>
            </a:r>
            <a:endParaRPr lang="ru-RU" altLang="ru-RU" sz="1200" dirty="0"/>
          </a:p>
          <a:p>
            <a:pPr marL="182563" lvl="0" indent="-182563">
              <a:buFont typeface="Wingdings" panose="05000000000000000000" pitchFamily="2" charset="2"/>
              <a:buChar char="§"/>
            </a:pPr>
            <a:r>
              <a:rPr lang="en-US" altLang="ru-RU" sz="1200" dirty="0"/>
              <a:t>GA.MA</a:t>
            </a:r>
            <a:endParaRPr lang="ru-RU" altLang="ru-RU" sz="1200" dirty="0"/>
          </a:p>
          <a:p>
            <a:pPr marL="182563" lvl="0" indent="-182563">
              <a:buFont typeface="Wingdings" panose="05000000000000000000" pitchFamily="2" charset="2"/>
              <a:buChar char="§"/>
            </a:pPr>
            <a:r>
              <a:rPr lang="en-US" altLang="ru-RU" sz="1200" dirty="0"/>
              <a:t>Sartorius</a:t>
            </a:r>
            <a:endParaRPr lang="ru-RU" altLang="ru-RU" sz="1200" dirty="0"/>
          </a:p>
          <a:p>
            <a:pPr marL="182563" lvl="0" indent="-182563">
              <a:buFont typeface="Wingdings" panose="05000000000000000000" pitchFamily="2" charset="2"/>
              <a:buChar char="§"/>
            </a:pPr>
            <a:r>
              <a:rPr lang="ru-RU" altLang="ru-RU" sz="1200" dirty="0" err="1"/>
              <a:t>Сартогосм</a:t>
            </a:r>
            <a:endParaRPr lang="ru-RU" altLang="ru-RU" sz="1200" dirty="0"/>
          </a:p>
          <a:p>
            <a:endParaRPr lang="ru-RU" altLang="ru-RU" sz="1200" dirty="0"/>
          </a:p>
        </p:txBody>
      </p:sp>
      <p:sp>
        <p:nvSpPr>
          <p:cNvPr id="8" name="Прямоугольник 7">
            <a:extLst>
              <a:ext uri="{FF2B5EF4-FFF2-40B4-BE49-F238E27FC236}">
                <a16:creationId xmlns:a16="http://schemas.microsoft.com/office/drawing/2014/main" id="{78EA6359-4558-4392-8438-4A4DFAE594A1}"/>
              </a:ext>
            </a:extLst>
          </p:cNvPr>
          <p:cNvSpPr/>
          <p:nvPr/>
        </p:nvSpPr>
        <p:spPr>
          <a:xfrm>
            <a:off x="5420549" y="1299956"/>
            <a:ext cx="1850310" cy="4893647"/>
          </a:xfrm>
          <a:prstGeom prst="rect">
            <a:avLst/>
          </a:prstGeom>
        </p:spPr>
        <p:txBody>
          <a:bodyPr wrap="square">
            <a:spAutoFit/>
          </a:bodyPr>
          <a:lstStyle/>
          <a:p>
            <a:pPr marL="182563" lvl="0" indent="-182563">
              <a:buFont typeface="Wingdings" panose="05000000000000000000" pitchFamily="2" charset="2"/>
              <a:buChar char="§"/>
            </a:pPr>
            <a:r>
              <a:rPr lang="en-US" altLang="ru-RU" sz="1200" dirty="0"/>
              <a:t>Rockwell</a:t>
            </a:r>
            <a:endParaRPr lang="ru-RU" altLang="ru-RU" sz="1200" dirty="0"/>
          </a:p>
          <a:p>
            <a:pPr marL="182563" lvl="0" indent="-182563">
              <a:buFont typeface="Wingdings" panose="05000000000000000000" pitchFamily="2" charset="2"/>
              <a:buChar char="§"/>
            </a:pPr>
            <a:r>
              <a:rPr lang="en-US" altLang="ru-RU" sz="1200" dirty="0"/>
              <a:t>Actavis</a:t>
            </a:r>
            <a:endParaRPr lang="ru-RU" altLang="ru-RU" sz="1200" dirty="0"/>
          </a:p>
          <a:p>
            <a:pPr marL="182563" lvl="0" indent="-182563">
              <a:buFont typeface="Wingdings" panose="05000000000000000000" pitchFamily="2" charset="2"/>
              <a:buChar char="§"/>
            </a:pPr>
            <a:r>
              <a:rPr lang="en-US" altLang="ru-RU" sz="1200" dirty="0"/>
              <a:t>Coca-Cola</a:t>
            </a:r>
            <a:endParaRPr lang="ru-RU" altLang="ru-RU" sz="1200" dirty="0"/>
          </a:p>
          <a:p>
            <a:pPr marL="182563" lvl="0" indent="-182563">
              <a:buFont typeface="Wingdings" panose="05000000000000000000" pitchFamily="2" charset="2"/>
              <a:buChar char="§"/>
            </a:pPr>
            <a:r>
              <a:rPr lang="ru-RU" altLang="ru-RU" sz="1200" dirty="0" err="1"/>
              <a:t>ГазпромБанк</a:t>
            </a:r>
            <a:endParaRPr lang="ru-RU" altLang="ru-RU" sz="1200" dirty="0"/>
          </a:p>
          <a:p>
            <a:pPr marL="182563" lvl="0" indent="-182563">
              <a:buFont typeface="Wingdings" panose="05000000000000000000" pitchFamily="2" charset="2"/>
              <a:buChar char="§"/>
            </a:pPr>
            <a:r>
              <a:rPr lang="ru-RU" altLang="ru-RU" sz="1200" dirty="0"/>
              <a:t>Юралс </a:t>
            </a:r>
            <a:r>
              <a:rPr lang="ru-RU" altLang="ru-RU" sz="1200" dirty="0" err="1"/>
              <a:t>Кэпитал</a:t>
            </a:r>
            <a:endParaRPr lang="ru-RU" altLang="ru-RU" sz="1200" dirty="0"/>
          </a:p>
          <a:p>
            <a:pPr marL="182563" lvl="0" indent="-182563">
              <a:buFont typeface="Wingdings" panose="05000000000000000000" pitchFamily="2" charset="2"/>
              <a:buChar char="§"/>
            </a:pPr>
            <a:r>
              <a:rPr lang="en-US" altLang="ru-RU" sz="1200" dirty="0"/>
              <a:t>Intouch</a:t>
            </a:r>
            <a:endParaRPr lang="ru-RU" altLang="ru-RU" sz="1200" dirty="0"/>
          </a:p>
          <a:p>
            <a:pPr marL="182563" lvl="0" indent="-182563">
              <a:buFont typeface="Wingdings" panose="05000000000000000000" pitchFamily="2" charset="2"/>
              <a:buChar char="§"/>
            </a:pPr>
            <a:r>
              <a:rPr lang="ru-RU" altLang="ru-RU" sz="1200" dirty="0" err="1"/>
              <a:t>Стройторги</a:t>
            </a:r>
            <a:endParaRPr lang="ru-RU" altLang="ru-RU" sz="1200" dirty="0"/>
          </a:p>
          <a:p>
            <a:pPr marL="182563" lvl="0" indent="-182563">
              <a:buFont typeface="Wingdings" panose="05000000000000000000" pitchFamily="2" charset="2"/>
              <a:buChar char="§"/>
            </a:pPr>
            <a:r>
              <a:rPr lang="en-US" altLang="ru-RU" sz="1200" dirty="0"/>
              <a:t>Gedeon  Richter</a:t>
            </a:r>
            <a:endParaRPr lang="ru-RU" altLang="ru-RU" sz="1200" dirty="0"/>
          </a:p>
          <a:p>
            <a:pPr marL="182563" lvl="0" indent="-182563">
              <a:buFont typeface="Wingdings" panose="05000000000000000000" pitchFamily="2" charset="2"/>
              <a:buChar char="§"/>
            </a:pPr>
            <a:r>
              <a:rPr lang="en-US" altLang="ru-RU" sz="1200" dirty="0"/>
              <a:t>General Electric</a:t>
            </a:r>
            <a:endParaRPr lang="ru-RU" altLang="ru-RU" sz="1200" dirty="0"/>
          </a:p>
          <a:p>
            <a:pPr marL="182563" lvl="0" indent="-182563">
              <a:buFont typeface="Wingdings" panose="05000000000000000000" pitchFamily="2" charset="2"/>
              <a:buChar char="§"/>
            </a:pPr>
            <a:r>
              <a:rPr lang="en-US" altLang="ru-RU" sz="1200" dirty="0"/>
              <a:t> </a:t>
            </a:r>
            <a:r>
              <a:rPr lang="ru-RU" altLang="ru-RU" sz="1200" dirty="0"/>
              <a:t>Газпром Нефть</a:t>
            </a:r>
          </a:p>
          <a:p>
            <a:pPr marL="182563" lvl="0" indent="-182563">
              <a:buFont typeface="Wingdings" panose="05000000000000000000" pitchFamily="2" charset="2"/>
              <a:buChar char="§"/>
            </a:pPr>
            <a:r>
              <a:rPr lang="ru-RU" altLang="ru-RU" sz="1200" dirty="0"/>
              <a:t>Дятьково </a:t>
            </a:r>
            <a:r>
              <a:rPr lang="en-US" altLang="ru-RU" sz="1200" dirty="0"/>
              <a:t>DMI</a:t>
            </a:r>
            <a:endParaRPr lang="ru-RU" altLang="ru-RU" sz="1200" dirty="0"/>
          </a:p>
          <a:p>
            <a:pPr marL="177800" lvl="0" indent="-177800">
              <a:buFont typeface="Wingdings" panose="05000000000000000000" pitchFamily="2" charset="2"/>
              <a:buChar char="§"/>
            </a:pPr>
            <a:r>
              <a:rPr lang="ru-RU" altLang="ru-RU" sz="1200" dirty="0"/>
              <a:t>Сбербанк Управление Активами</a:t>
            </a:r>
          </a:p>
          <a:p>
            <a:pPr marL="177800" lvl="0" indent="-177800">
              <a:buFont typeface="Wingdings" panose="05000000000000000000" pitchFamily="2" charset="2"/>
              <a:buChar char="§"/>
            </a:pPr>
            <a:r>
              <a:rPr lang="ru-RU" altLang="ru-RU" sz="1200" dirty="0"/>
              <a:t>Самолет девелопмент</a:t>
            </a:r>
          </a:p>
          <a:p>
            <a:pPr marL="177800" lvl="0" indent="-177800">
              <a:buFont typeface="Wingdings" panose="05000000000000000000" pitchFamily="2" charset="2"/>
              <a:buChar char="§"/>
            </a:pPr>
            <a:r>
              <a:rPr lang="ru-RU" altLang="ru-RU" sz="1200" dirty="0"/>
              <a:t>Газпром Медиа</a:t>
            </a:r>
          </a:p>
          <a:p>
            <a:pPr marL="177800" lvl="0" indent="-177800">
              <a:buFont typeface="Wingdings" panose="05000000000000000000" pitchFamily="2" charset="2"/>
              <a:buChar char="§"/>
            </a:pPr>
            <a:r>
              <a:rPr lang="ru-RU" altLang="ru-RU" sz="1200" dirty="0"/>
              <a:t>Восток Сервис</a:t>
            </a:r>
          </a:p>
          <a:p>
            <a:pPr marL="177800" lvl="0" indent="-177800">
              <a:buFont typeface="Wingdings" panose="05000000000000000000" pitchFamily="2" charset="2"/>
              <a:buChar char="§"/>
            </a:pPr>
            <a:r>
              <a:rPr lang="ru-RU" altLang="ru-RU" sz="1200" dirty="0"/>
              <a:t>Альфа Банк</a:t>
            </a:r>
          </a:p>
          <a:p>
            <a:pPr marL="177800" lvl="0" indent="-177800">
              <a:buFont typeface="Wingdings" panose="05000000000000000000" pitchFamily="2" charset="2"/>
              <a:buChar char="§"/>
            </a:pPr>
            <a:r>
              <a:rPr lang="ru-RU" altLang="ru-RU" sz="1200" dirty="0"/>
              <a:t>Роснефть</a:t>
            </a:r>
          </a:p>
          <a:p>
            <a:pPr marL="177800" lvl="0" indent="-177800">
              <a:buFont typeface="Wingdings" panose="05000000000000000000" pitchFamily="2" charset="2"/>
              <a:buChar char="§"/>
            </a:pPr>
            <a:r>
              <a:rPr lang="en-US" altLang="ru-RU" sz="1200" dirty="0"/>
              <a:t>Ecolab</a:t>
            </a:r>
            <a:endParaRPr lang="ru-RU" altLang="ru-RU" sz="1200" dirty="0"/>
          </a:p>
          <a:p>
            <a:pPr marL="177800" lvl="0" indent="-177800">
              <a:buFont typeface="Wingdings" panose="05000000000000000000" pitchFamily="2" charset="2"/>
              <a:buChar char="§"/>
            </a:pPr>
            <a:r>
              <a:rPr lang="ru-RU" altLang="ru-RU" sz="1200" dirty="0"/>
              <a:t>ЦВ Протек</a:t>
            </a:r>
          </a:p>
          <a:p>
            <a:pPr marL="177800" lvl="0" indent="-177800">
              <a:buFont typeface="Wingdings" panose="05000000000000000000" pitchFamily="2" charset="2"/>
              <a:buChar char="§"/>
            </a:pPr>
            <a:r>
              <a:rPr lang="en-US" altLang="ru-RU" sz="1200" dirty="0"/>
              <a:t>Sumitomo</a:t>
            </a:r>
            <a:endParaRPr lang="ru-RU" altLang="ru-RU" sz="1200" dirty="0"/>
          </a:p>
          <a:p>
            <a:pPr marL="177800" lvl="0" indent="-177800">
              <a:buFont typeface="Wingdings" panose="05000000000000000000" pitchFamily="2" charset="2"/>
              <a:buChar char="§"/>
            </a:pPr>
            <a:r>
              <a:rPr lang="ru-RU" altLang="ru-RU" sz="1200" dirty="0"/>
              <a:t>ТНФ</a:t>
            </a:r>
          </a:p>
          <a:p>
            <a:pPr marL="177800" lvl="0" indent="-177800">
              <a:buFont typeface="Wingdings" panose="05000000000000000000" pitchFamily="2" charset="2"/>
              <a:buChar char="§"/>
            </a:pPr>
            <a:r>
              <a:rPr lang="en-US" altLang="ru-RU" sz="1200" dirty="0"/>
              <a:t>Vaillant</a:t>
            </a:r>
            <a:endParaRPr lang="ru-RU" altLang="ru-RU" sz="1200" dirty="0"/>
          </a:p>
          <a:p>
            <a:pPr marL="177800" lvl="0" indent="-177800">
              <a:buFont typeface="Wingdings" panose="05000000000000000000" pitchFamily="2" charset="2"/>
              <a:buChar char="§"/>
            </a:pPr>
            <a:r>
              <a:rPr lang="en-US" altLang="ru-RU" sz="1200" dirty="0" err="1"/>
              <a:t>AstraForm</a:t>
            </a:r>
            <a:endParaRPr lang="ru-RU" altLang="ru-RU" sz="1200" dirty="0"/>
          </a:p>
          <a:p>
            <a:pPr marL="177800" lvl="0" indent="-177800">
              <a:buFont typeface="Wingdings" panose="05000000000000000000" pitchFamily="2" charset="2"/>
              <a:buChar char="§"/>
            </a:pPr>
            <a:r>
              <a:rPr lang="en-US" altLang="ru-RU" sz="1200" dirty="0" err="1"/>
              <a:t>Meratex</a:t>
            </a:r>
            <a:endParaRPr lang="ru-RU" altLang="ru-RU" sz="1200" dirty="0"/>
          </a:p>
          <a:p>
            <a:pPr marL="177800" lvl="0" indent="-177800">
              <a:buFont typeface="Wingdings" panose="05000000000000000000" pitchFamily="2" charset="2"/>
              <a:buChar char="§"/>
            </a:pPr>
            <a:r>
              <a:rPr lang="en-US" altLang="ru-RU" sz="1200" dirty="0"/>
              <a:t>Alpika</a:t>
            </a:r>
            <a:endParaRPr lang="ru-RU" altLang="ru-RU" sz="1200" dirty="0"/>
          </a:p>
        </p:txBody>
      </p:sp>
      <p:sp>
        <p:nvSpPr>
          <p:cNvPr id="9" name="Прямоугольник 8">
            <a:extLst>
              <a:ext uri="{FF2B5EF4-FFF2-40B4-BE49-F238E27FC236}">
                <a16:creationId xmlns:a16="http://schemas.microsoft.com/office/drawing/2014/main" id="{0673F205-CDD8-4660-9C85-1938FE1183EB}"/>
              </a:ext>
            </a:extLst>
          </p:cNvPr>
          <p:cNvSpPr/>
          <p:nvPr/>
        </p:nvSpPr>
        <p:spPr>
          <a:xfrm>
            <a:off x="7299456" y="1299956"/>
            <a:ext cx="2250658" cy="5078313"/>
          </a:xfrm>
          <a:prstGeom prst="rect">
            <a:avLst/>
          </a:prstGeom>
        </p:spPr>
        <p:txBody>
          <a:bodyPr wrap="square">
            <a:spAutoFit/>
          </a:bodyPr>
          <a:lstStyle/>
          <a:p>
            <a:pPr marL="177800" indent="-177800">
              <a:buFont typeface="Wingdings" panose="05000000000000000000" pitchFamily="2" charset="2"/>
              <a:buChar char="§"/>
            </a:pPr>
            <a:r>
              <a:rPr lang="ru-RU" altLang="ru-RU" sz="1200" dirty="0"/>
              <a:t>Энергосистемы и технологи</a:t>
            </a:r>
          </a:p>
          <a:p>
            <a:pPr marL="177800" indent="-177800">
              <a:buFont typeface="Wingdings" panose="05000000000000000000" pitchFamily="2" charset="2"/>
              <a:buChar char="§"/>
            </a:pPr>
            <a:r>
              <a:rPr lang="en-US" altLang="ru-RU" sz="1200" dirty="0"/>
              <a:t>Nalco</a:t>
            </a:r>
            <a:endParaRPr lang="ru-RU" altLang="ru-RU" sz="1200" dirty="0"/>
          </a:p>
          <a:p>
            <a:pPr marL="177800" indent="-177800">
              <a:buFont typeface="Wingdings" panose="05000000000000000000" pitchFamily="2" charset="2"/>
              <a:buChar char="§"/>
            </a:pPr>
            <a:r>
              <a:rPr lang="en-US" altLang="ru-RU" sz="1200" dirty="0"/>
              <a:t>Vertex</a:t>
            </a:r>
            <a:endParaRPr lang="ru-RU" altLang="ru-RU" sz="1200" dirty="0"/>
          </a:p>
          <a:p>
            <a:pPr marL="177800" indent="-177800">
              <a:buFont typeface="Wingdings" panose="05000000000000000000" pitchFamily="2" charset="2"/>
              <a:buChar char="§"/>
            </a:pPr>
            <a:r>
              <a:rPr lang="ru-RU" altLang="ru-RU" sz="1200" dirty="0"/>
              <a:t>Волма</a:t>
            </a:r>
          </a:p>
          <a:p>
            <a:pPr marL="177800" indent="-177800">
              <a:buFont typeface="Wingdings" panose="05000000000000000000" pitchFamily="2" charset="2"/>
              <a:buChar char="§"/>
            </a:pPr>
            <a:r>
              <a:rPr lang="ru-RU" altLang="ru-RU" sz="1200" dirty="0" err="1"/>
              <a:t>Вискотекс</a:t>
            </a:r>
            <a:endParaRPr lang="ru-RU" altLang="ru-RU" sz="1200" dirty="0"/>
          </a:p>
          <a:p>
            <a:pPr marL="177800" indent="-177800">
              <a:buFont typeface="Wingdings" panose="05000000000000000000" pitchFamily="2" charset="2"/>
              <a:buChar char="§"/>
            </a:pPr>
            <a:r>
              <a:rPr lang="en-US" altLang="ru-RU" sz="1200" dirty="0"/>
              <a:t>ThyssenKrupp Elevator</a:t>
            </a:r>
            <a:endParaRPr lang="ru-RU" altLang="ru-RU" sz="1200" dirty="0"/>
          </a:p>
          <a:p>
            <a:pPr marL="177800" indent="-177800">
              <a:buFont typeface="Wingdings" panose="05000000000000000000" pitchFamily="2" charset="2"/>
              <a:buChar char="§"/>
            </a:pPr>
            <a:r>
              <a:rPr lang="en-US" altLang="ru-RU" sz="1200" dirty="0"/>
              <a:t>Roche</a:t>
            </a:r>
            <a:endParaRPr lang="ru-RU" altLang="ru-RU" sz="1200" dirty="0"/>
          </a:p>
          <a:p>
            <a:pPr marL="177800" indent="-177800">
              <a:buFont typeface="Wingdings" panose="05000000000000000000" pitchFamily="2" charset="2"/>
              <a:buChar char="§"/>
            </a:pPr>
            <a:r>
              <a:rPr lang="ru-RU" altLang="ru-RU" sz="1200" dirty="0"/>
              <a:t>Мираторг</a:t>
            </a:r>
          </a:p>
          <a:p>
            <a:pPr marL="177800" indent="-177800">
              <a:buFont typeface="Wingdings" panose="05000000000000000000" pitchFamily="2" charset="2"/>
              <a:buChar char="§"/>
            </a:pPr>
            <a:r>
              <a:rPr lang="en-US" altLang="ru-RU" sz="1200" dirty="0"/>
              <a:t>Ricoh</a:t>
            </a:r>
            <a:endParaRPr lang="ru-RU" altLang="ru-RU" sz="1200" dirty="0"/>
          </a:p>
          <a:p>
            <a:pPr marL="182563" lvl="0" indent="-182563">
              <a:buFont typeface="Wingdings" panose="05000000000000000000" pitchFamily="2" charset="2"/>
              <a:buChar char="§"/>
            </a:pPr>
            <a:r>
              <a:rPr lang="en-US" altLang="ru-RU" sz="1200" dirty="0"/>
              <a:t>Fiskars</a:t>
            </a:r>
            <a:endParaRPr lang="ru-RU" altLang="ru-RU" sz="1200" dirty="0"/>
          </a:p>
          <a:p>
            <a:pPr marL="182563" lvl="0" indent="-182563">
              <a:buFont typeface="Wingdings" panose="05000000000000000000" pitchFamily="2" charset="2"/>
              <a:buChar char="§"/>
            </a:pPr>
            <a:r>
              <a:rPr lang="en-US" altLang="ru-RU" sz="1200" dirty="0"/>
              <a:t>Urban Group</a:t>
            </a:r>
            <a:endParaRPr lang="ru-RU" altLang="ru-RU" sz="1200" dirty="0"/>
          </a:p>
          <a:p>
            <a:pPr marL="182563" lvl="0" indent="-182563">
              <a:buFont typeface="Wingdings" panose="05000000000000000000" pitchFamily="2" charset="2"/>
              <a:buChar char="§"/>
            </a:pPr>
            <a:r>
              <a:rPr lang="en-US" altLang="ru-RU" sz="1200" dirty="0" err="1"/>
              <a:t>Recordatti</a:t>
            </a:r>
            <a:endParaRPr lang="ru-RU" altLang="ru-RU" sz="1200" dirty="0"/>
          </a:p>
          <a:p>
            <a:pPr marL="182563" lvl="0" indent="-182563">
              <a:buFont typeface="Wingdings" panose="05000000000000000000" pitchFamily="2" charset="2"/>
              <a:buChar char="§"/>
            </a:pPr>
            <a:r>
              <a:rPr lang="ru-RU" altLang="ru-RU" sz="1200" dirty="0"/>
              <a:t>Институт ДПО в социальной сфере</a:t>
            </a:r>
          </a:p>
          <a:p>
            <a:pPr marL="182563" lvl="0" indent="-182563">
              <a:buFont typeface="Wingdings" panose="05000000000000000000" pitchFamily="2" charset="2"/>
              <a:buChar char="§"/>
            </a:pPr>
            <a:r>
              <a:rPr lang="en-US" altLang="ru-RU" sz="1200" dirty="0" err="1"/>
              <a:t>Krump</a:t>
            </a:r>
            <a:endParaRPr lang="ru-RU" altLang="ru-RU" sz="1200" dirty="0"/>
          </a:p>
          <a:p>
            <a:pPr marL="182563" lvl="0" indent="-182563">
              <a:buFont typeface="Wingdings" panose="05000000000000000000" pitchFamily="2" charset="2"/>
              <a:buChar char="§"/>
            </a:pPr>
            <a:r>
              <a:rPr lang="en-US" altLang="ru-RU" sz="1200" dirty="0"/>
              <a:t>Jacobs</a:t>
            </a:r>
            <a:endParaRPr lang="ru-RU" altLang="ru-RU" sz="1200" dirty="0"/>
          </a:p>
          <a:p>
            <a:pPr marL="182563" lvl="0" indent="-182563">
              <a:buFont typeface="Wingdings" panose="05000000000000000000" pitchFamily="2" charset="2"/>
              <a:buChar char="§"/>
            </a:pPr>
            <a:r>
              <a:rPr lang="en-US" altLang="ru-RU" sz="1200" dirty="0"/>
              <a:t>Vertex</a:t>
            </a:r>
            <a:endParaRPr lang="ru-RU" altLang="ru-RU" sz="1200" dirty="0"/>
          </a:p>
          <a:p>
            <a:pPr marL="182563" lvl="0" indent="-182563">
              <a:buFont typeface="Wingdings" panose="05000000000000000000" pitchFamily="2" charset="2"/>
              <a:buChar char="§"/>
            </a:pPr>
            <a:r>
              <a:rPr lang="ru-RU" altLang="ru-RU" sz="1200" dirty="0"/>
              <a:t>МИРБИС</a:t>
            </a:r>
          </a:p>
          <a:p>
            <a:pPr marL="182563" lvl="0" indent="-182563">
              <a:buFont typeface="Wingdings" panose="05000000000000000000" pitchFamily="2" charset="2"/>
              <a:buChar char="§"/>
            </a:pPr>
            <a:r>
              <a:rPr lang="en-US" altLang="ru-RU" sz="1200" dirty="0"/>
              <a:t>Fiskars</a:t>
            </a:r>
            <a:endParaRPr lang="ru-RU" altLang="ru-RU" sz="1200" dirty="0"/>
          </a:p>
          <a:p>
            <a:pPr marL="182563" lvl="0" indent="-182563">
              <a:buFont typeface="Wingdings" panose="05000000000000000000" pitchFamily="2" charset="2"/>
              <a:buChar char="§"/>
            </a:pPr>
            <a:r>
              <a:rPr lang="en-US" altLang="ru-RU" sz="1200" dirty="0"/>
              <a:t>Ecolab</a:t>
            </a:r>
            <a:endParaRPr lang="ru-RU" altLang="ru-RU" sz="1200" dirty="0"/>
          </a:p>
          <a:p>
            <a:pPr marL="182563" lvl="0" indent="-182563">
              <a:buFont typeface="Wingdings" panose="05000000000000000000" pitchFamily="2" charset="2"/>
              <a:buChar char="§"/>
            </a:pPr>
            <a:r>
              <a:rPr lang="en-US" altLang="ru-RU" sz="1200" dirty="0" err="1"/>
              <a:t>Sotex</a:t>
            </a:r>
            <a:endParaRPr lang="ru-RU" altLang="ru-RU" sz="1200" dirty="0"/>
          </a:p>
          <a:p>
            <a:pPr marL="182563" lvl="0" indent="-182563">
              <a:buFont typeface="Wingdings" panose="05000000000000000000" pitchFamily="2" charset="2"/>
              <a:buChar char="§"/>
            </a:pPr>
            <a:r>
              <a:rPr lang="en-US" altLang="ru-RU" sz="1200" dirty="0"/>
              <a:t>Osram</a:t>
            </a:r>
            <a:endParaRPr lang="ru-RU" altLang="ru-RU" sz="1200" dirty="0"/>
          </a:p>
          <a:p>
            <a:pPr marL="182563" lvl="0" indent="-182563">
              <a:buFont typeface="Wingdings" panose="05000000000000000000" pitchFamily="2" charset="2"/>
              <a:buChar char="§"/>
            </a:pPr>
            <a:r>
              <a:rPr lang="en-US" altLang="ru-RU" sz="1200" dirty="0"/>
              <a:t>NEO </a:t>
            </a:r>
            <a:r>
              <a:rPr lang="ru-RU" altLang="ru-RU" sz="1200" dirty="0"/>
              <a:t>центр</a:t>
            </a:r>
          </a:p>
          <a:p>
            <a:pPr marL="182563" lvl="0" indent="-182563">
              <a:buFont typeface="Wingdings" panose="05000000000000000000" pitchFamily="2" charset="2"/>
              <a:buChar char="§"/>
            </a:pPr>
            <a:r>
              <a:rPr lang="en-US" altLang="ru-RU" sz="1200" dirty="0" err="1"/>
              <a:t>Stada</a:t>
            </a:r>
            <a:endParaRPr lang="ru-RU" altLang="ru-RU" sz="1200" dirty="0"/>
          </a:p>
          <a:p>
            <a:pPr marL="182563" lvl="0" indent="-182563">
              <a:buFont typeface="Wingdings" panose="05000000000000000000" pitchFamily="2" charset="2"/>
              <a:buChar char="§"/>
            </a:pPr>
            <a:r>
              <a:rPr lang="en-US" altLang="ru-RU" sz="1200" dirty="0" err="1"/>
              <a:t>Chiesi</a:t>
            </a:r>
            <a:endParaRPr lang="ru-RU" altLang="ru-RU" sz="1200" dirty="0"/>
          </a:p>
          <a:p>
            <a:pPr marL="182563" lvl="0" indent="-182563">
              <a:buFont typeface="Wingdings" panose="05000000000000000000" pitchFamily="2" charset="2"/>
              <a:buChar char="§"/>
            </a:pPr>
            <a:r>
              <a:rPr lang="en-US" altLang="ru-RU" sz="1200" dirty="0"/>
              <a:t>Pirelli</a:t>
            </a:r>
            <a:endParaRPr lang="ru-RU" altLang="ru-RU" sz="1200" dirty="0"/>
          </a:p>
          <a:p>
            <a:pPr marL="177800" indent="-177800">
              <a:buFont typeface="Wingdings" panose="05000000000000000000" pitchFamily="2" charset="2"/>
              <a:buChar char="§"/>
            </a:pPr>
            <a:endParaRPr lang="ru-RU" altLang="ru-RU" sz="1200" dirty="0"/>
          </a:p>
        </p:txBody>
      </p:sp>
      <p:sp>
        <p:nvSpPr>
          <p:cNvPr id="10" name="Прямоугольник 9">
            <a:extLst>
              <a:ext uri="{FF2B5EF4-FFF2-40B4-BE49-F238E27FC236}">
                <a16:creationId xmlns:a16="http://schemas.microsoft.com/office/drawing/2014/main" id="{8BFBD4BC-92AF-4C17-A308-9EB240F37376}"/>
              </a:ext>
            </a:extLst>
          </p:cNvPr>
          <p:cNvSpPr/>
          <p:nvPr/>
        </p:nvSpPr>
        <p:spPr>
          <a:xfrm>
            <a:off x="9578711" y="1299956"/>
            <a:ext cx="2318385" cy="5078313"/>
          </a:xfrm>
          <a:prstGeom prst="rect">
            <a:avLst/>
          </a:prstGeom>
        </p:spPr>
        <p:txBody>
          <a:bodyPr wrap="square">
            <a:spAutoFit/>
          </a:bodyPr>
          <a:lstStyle/>
          <a:p>
            <a:pPr marL="182563" lvl="0" indent="-182563">
              <a:buFont typeface="Wingdings" panose="05000000000000000000" pitchFamily="2" charset="2"/>
              <a:buChar char="§"/>
            </a:pPr>
            <a:r>
              <a:rPr lang="en-US" altLang="ru-RU" sz="1200" dirty="0"/>
              <a:t>Sanofi</a:t>
            </a:r>
            <a:endParaRPr lang="ru-RU" altLang="ru-RU" sz="1200" dirty="0"/>
          </a:p>
          <a:p>
            <a:pPr marL="182563" lvl="0" indent="-182563">
              <a:buFont typeface="Wingdings" panose="05000000000000000000" pitchFamily="2" charset="2"/>
              <a:buChar char="§"/>
            </a:pPr>
            <a:r>
              <a:rPr lang="ru-RU" altLang="ru-RU" sz="1200" dirty="0"/>
              <a:t>Альтаир групп</a:t>
            </a:r>
          </a:p>
          <a:p>
            <a:pPr marL="182563" lvl="0" indent="-182563">
              <a:buFont typeface="Wingdings" panose="05000000000000000000" pitchFamily="2" charset="2"/>
              <a:buChar char="§"/>
            </a:pPr>
            <a:r>
              <a:rPr lang="ru-RU" altLang="ru-RU" sz="1200" dirty="0"/>
              <a:t>Издательство Просвещение</a:t>
            </a:r>
          </a:p>
          <a:p>
            <a:pPr marL="182563" lvl="0" indent="-182563">
              <a:buFont typeface="Wingdings" panose="05000000000000000000" pitchFamily="2" charset="2"/>
              <a:buChar char="§"/>
            </a:pPr>
            <a:r>
              <a:rPr lang="ru-RU" altLang="ru-RU" sz="1200" dirty="0"/>
              <a:t>Издательство </a:t>
            </a:r>
            <a:r>
              <a:rPr lang="en-US" altLang="ru-RU" sz="1200" dirty="0"/>
              <a:t>A</a:t>
            </a:r>
            <a:r>
              <a:rPr lang="ru-RU" altLang="ru-RU" sz="1200" dirty="0"/>
              <a:t>СТ</a:t>
            </a:r>
          </a:p>
          <a:p>
            <a:pPr marL="182563" lvl="0" indent="-182563">
              <a:buFont typeface="Wingdings" panose="05000000000000000000" pitchFamily="2" charset="2"/>
              <a:buChar char="§"/>
            </a:pPr>
            <a:r>
              <a:rPr lang="ru-RU" altLang="ru-RU" sz="1200" dirty="0"/>
              <a:t>Российский учебник</a:t>
            </a:r>
          </a:p>
          <a:p>
            <a:pPr marL="182563" lvl="0" indent="-182563">
              <a:buFont typeface="Wingdings" panose="05000000000000000000" pitchFamily="2" charset="2"/>
              <a:buChar char="§"/>
            </a:pPr>
            <a:r>
              <a:rPr lang="ru-RU" altLang="ru-RU" sz="1200" dirty="0" err="1"/>
              <a:t>Эксмо</a:t>
            </a:r>
            <a:endParaRPr lang="ru-RU" altLang="ru-RU" sz="1200" dirty="0"/>
          </a:p>
          <a:p>
            <a:pPr marL="182563" lvl="0" indent="-182563">
              <a:buFont typeface="Wingdings" panose="05000000000000000000" pitchFamily="2" charset="2"/>
              <a:buChar char="§"/>
            </a:pPr>
            <a:r>
              <a:rPr lang="en-US" altLang="ru-RU" sz="1200" dirty="0"/>
              <a:t>Huber</a:t>
            </a:r>
            <a:endParaRPr lang="ru-RU" altLang="ru-RU" sz="1200" dirty="0"/>
          </a:p>
          <a:p>
            <a:pPr marL="182563" lvl="0" indent="-182563">
              <a:buFont typeface="Wingdings" panose="05000000000000000000" pitchFamily="2" charset="2"/>
              <a:buChar char="§"/>
            </a:pPr>
            <a:r>
              <a:rPr lang="ru-RU" altLang="ru-RU" sz="1200" dirty="0"/>
              <a:t>Русский Алкоголь</a:t>
            </a:r>
          </a:p>
          <a:p>
            <a:pPr marL="182563" lvl="0" indent="-182563">
              <a:buFont typeface="Wingdings" panose="05000000000000000000" pitchFamily="2" charset="2"/>
              <a:buChar char="§"/>
            </a:pPr>
            <a:r>
              <a:rPr lang="en-US" altLang="ru-RU" sz="1200" dirty="0" err="1"/>
              <a:t>Univita</a:t>
            </a:r>
            <a:endParaRPr lang="ru-RU" altLang="ru-RU" sz="1200" dirty="0"/>
          </a:p>
          <a:p>
            <a:pPr marL="182563" lvl="0" indent="-182563">
              <a:buFont typeface="Wingdings" panose="05000000000000000000" pitchFamily="2" charset="2"/>
              <a:buChar char="§"/>
            </a:pPr>
            <a:r>
              <a:rPr lang="ru-RU" altLang="ru-RU" sz="1200" dirty="0"/>
              <a:t>Высшая Школа Экономики</a:t>
            </a:r>
          </a:p>
          <a:p>
            <a:pPr marL="182563" lvl="0" indent="-182563">
              <a:buFont typeface="Wingdings" panose="05000000000000000000" pitchFamily="2" charset="2"/>
              <a:buChar char="§"/>
            </a:pPr>
            <a:r>
              <a:rPr lang="en-US" altLang="ru-RU" sz="1200" dirty="0"/>
              <a:t>Moscow Business School</a:t>
            </a:r>
            <a:endParaRPr lang="ru-RU" altLang="ru-RU" sz="1200" dirty="0"/>
          </a:p>
          <a:p>
            <a:pPr marL="182563" lvl="0" indent="-182563">
              <a:buFont typeface="Wingdings" panose="05000000000000000000" pitchFamily="2" charset="2"/>
              <a:buChar char="§"/>
            </a:pPr>
            <a:r>
              <a:rPr lang="ru-RU" altLang="ru-RU" sz="1200" dirty="0" err="1"/>
              <a:t>Базел</a:t>
            </a:r>
            <a:endParaRPr lang="ru-RU" altLang="ru-RU" sz="1200" dirty="0"/>
          </a:p>
          <a:p>
            <a:pPr marL="182563" lvl="0" indent="-182563">
              <a:buFont typeface="Wingdings" panose="05000000000000000000" pitchFamily="2" charset="2"/>
              <a:buChar char="§"/>
            </a:pPr>
            <a:r>
              <a:rPr lang="en-US" altLang="ru-RU" sz="1200" dirty="0"/>
              <a:t>Bostik</a:t>
            </a:r>
            <a:endParaRPr lang="ru-RU" altLang="ru-RU" sz="1200" dirty="0"/>
          </a:p>
          <a:p>
            <a:pPr marL="182563" lvl="0" indent="-182563">
              <a:buFont typeface="Wingdings" panose="05000000000000000000" pitchFamily="2" charset="2"/>
              <a:buChar char="§"/>
            </a:pPr>
            <a:r>
              <a:rPr lang="en-US" altLang="ru-RU" sz="1200" dirty="0"/>
              <a:t>Lactalis</a:t>
            </a:r>
            <a:endParaRPr lang="ru-RU" altLang="ru-RU" sz="1200" dirty="0"/>
          </a:p>
          <a:p>
            <a:pPr marL="182563" lvl="0" indent="-182563">
              <a:buFont typeface="Wingdings" panose="05000000000000000000" pitchFamily="2" charset="2"/>
              <a:buChar char="§"/>
            </a:pPr>
            <a:r>
              <a:rPr lang="en-US" altLang="ru-RU" sz="1200" dirty="0" err="1"/>
              <a:t>Tchibo</a:t>
            </a:r>
            <a:endParaRPr lang="ru-RU" altLang="ru-RU" sz="1200" dirty="0"/>
          </a:p>
          <a:p>
            <a:pPr marL="182563" lvl="0" indent="-182563">
              <a:buFont typeface="Wingdings" panose="05000000000000000000" pitchFamily="2" charset="2"/>
              <a:buChar char="§"/>
            </a:pPr>
            <a:r>
              <a:rPr lang="ru-RU" altLang="ru-RU" sz="1200" dirty="0"/>
              <a:t>Содружество земельных юристов</a:t>
            </a:r>
          </a:p>
          <a:p>
            <a:pPr marL="182563" lvl="0" indent="-182563">
              <a:buFont typeface="Wingdings" panose="05000000000000000000" pitchFamily="2" charset="2"/>
              <a:buChar char="§"/>
            </a:pPr>
            <a:r>
              <a:rPr lang="ru-RU" altLang="ru-RU" sz="1200" dirty="0" err="1"/>
              <a:t>Корос</a:t>
            </a:r>
            <a:endParaRPr lang="ru-RU" altLang="ru-RU" sz="1200" dirty="0"/>
          </a:p>
          <a:p>
            <a:pPr marL="182563" lvl="0" indent="-182563">
              <a:buFont typeface="Wingdings" panose="05000000000000000000" pitchFamily="2" charset="2"/>
              <a:buChar char="§"/>
            </a:pPr>
            <a:r>
              <a:rPr lang="en-US" altLang="ru-RU" sz="1200" dirty="0"/>
              <a:t>Mydent24</a:t>
            </a:r>
            <a:endParaRPr lang="ru-RU" altLang="ru-RU" sz="1200" dirty="0"/>
          </a:p>
          <a:p>
            <a:pPr marL="182563" lvl="0" indent="-182563">
              <a:buFont typeface="Wingdings" panose="05000000000000000000" pitchFamily="2" charset="2"/>
              <a:buChar char="§"/>
            </a:pPr>
            <a:r>
              <a:rPr lang="ru-RU" altLang="ru-RU" sz="1200" dirty="0" err="1"/>
              <a:t>Корос</a:t>
            </a:r>
            <a:r>
              <a:rPr lang="ru-RU" altLang="ru-RU" sz="1200" dirty="0"/>
              <a:t> Альянс</a:t>
            </a:r>
          </a:p>
          <a:p>
            <a:pPr marL="182563" lvl="0" indent="-182563">
              <a:buFont typeface="Wingdings" panose="05000000000000000000" pitchFamily="2" charset="2"/>
              <a:buChar char="§"/>
            </a:pPr>
            <a:r>
              <a:rPr lang="ru-RU" altLang="ru-RU" sz="1200" dirty="0"/>
              <a:t>Рубеж</a:t>
            </a:r>
          </a:p>
          <a:p>
            <a:pPr marL="182563" lvl="0" indent="-182563">
              <a:buFont typeface="Wingdings" panose="05000000000000000000" pitchFamily="2" charset="2"/>
              <a:buChar char="§"/>
            </a:pPr>
            <a:r>
              <a:rPr lang="en-US" altLang="ru-RU" sz="1200" dirty="0" err="1"/>
              <a:t>Beko</a:t>
            </a:r>
            <a:endParaRPr lang="ru-RU" altLang="ru-RU" sz="1200" dirty="0"/>
          </a:p>
          <a:p>
            <a:pPr marL="182563" lvl="0" indent="-182563">
              <a:buFont typeface="Wingdings" panose="05000000000000000000" pitchFamily="2" charset="2"/>
              <a:buChar char="§"/>
            </a:pPr>
            <a:r>
              <a:rPr lang="en-US" altLang="ru-RU" sz="1200" dirty="0"/>
              <a:t>Miele</a:t>
            </a:r>
            <a:endParaRPr lang="ru-RU" altLang="ru-RU" sz="1200" dirty="0"/>
          </a:p>
          <a:p>
            <a:pPr marL="182563" lvl="0" indent="-182563">
              <a:buFont typeface="Wingdings" panose="05000000000000000000" pitchFamily="2" charset="2"/>
              <a:buChar char="§"/>
            </a:pPr>
            <a:r>
              <a:rPr lang="en-US" altLang="ru-RU" sz="1200" dirty="0"/>
              <a:t>Roto Frank</a:t>
            </a:r>
            <a:endParaRPr lang="ru-RU" altLang="ru-RU" sz="1200" dirty="0"/>
          </a:p>
          <a:p>
            <a:pPr marL="182563" lvl="0" indent="-182563">
              <a:buFont typeface="Wingdings" panose="05000000000000000000" pitchFamily="2" charset="2"/>
              <a:buChar char="§"/>
            </a:pPr>
            <a:r>
              <a:rPr lang="en-US" altLang="ru-RU" sz="1200" dirty="0" err="1"/>
              <a:t>Bridgeston</a:t>
            </a:r>
            <a:endParaRPr lang="ru-RU" altLang="ru-RU" sz="1200" dirty="0"/>
          </a:p>
          <a:p>
            <a:pPr marL="182563" lvl="0" indent="-182563">
              <a:buFont typeface="Wingdings" panose="05000000000000000000" pitchFamily="2" charset="2"/>
              <a:buChar char="§"/>
            </a:pPr>
            <a:r>
              <a:rPr lang="ru-RU" altLang="ru-RU" sz="1200" dirty="0"/>
              <a:t>ОМБ</a:t>
            </a:r>
          </a:p>
        </p:txBody>
      </p:sp>
      <p:sp>
        <p:nvSpPr>
          <p:cNvPr id="12" name="Прямоугольник 11">
            <a:extLst>
              <a:ext uri="{FF2B5EF4-FFF2-40B4-BE49-F238E27FC236}">
                <a16:creationId xmlns:a16="http://schemas.microsoft.com/office/drawing/2014/main" id="{A83B22A9-5D16-43D1-9854-3163A9220233}"/>
              </a:ext>
            </a:extLst>
          </p:cNvPr>
          <p:cNvSpPr/>
          <p:nvPr/>
        </p:nvSpPr>
        <p:spPr>
          <a:xfrm>
            <a:off x="527088" y="341651"/>
            <a:ext cx="11160125" cy="646331"/>
          </a:xfrm>
          <a:prstGeom prst="rect">
            <a:avLst/>
          </a:prstGeom>
        </p:spPr>
        <p:txBody>
          <a:bodyPr wrap="square">
            <a:spAutoFit/>
          </a:bodyPr>
          <a:lstStyle/>
          <a:p>
            <a:pPr algn="ctr"/>
            <a:r>
              <a:rPr lang="ru-RU" altLang="ru-RU" sz="3600" dirty="0">
                <a:latin typeface="+mj-lt"/>
              </a:rPr>
              <a:t>КЛИЕНТЫ / МЕЖДУНАРОДНЫЕ И ЛОКАЛЬНЫЕ</a:t>
            </a:r>
            <a:endParaRPr lang="ru-RU" sz="3600" dirty="0">
              <a:latin typeface="+mj-lt"/>
            </a:endParaRPr>
          </a:p>
        </p:txBody>
      </p:sp>
      <p:sp>
        <p:nvSpPr>
          <p:cNvPr id="14" name="Прямоугольник 13">
            <a:extLst>
              <a:ext uri="{FF2B5EF4-FFF2-40B4-BE49-F238E27FC236}">
                <a16:creationId xmlns:a16="http://schemas.microsoft.com/office/drawing/2014/main" id="{44444092-BD33-4EBD-AE98-08CCDA294B33}"/>
              </a:ext>
            </a:extLst>
          </p:cNvPr>
          <p:cNvSpPr/>
          <p:nvPr/>
        </p:nvSpPr>
        <p:spPr>
          <a:xfrm>
            <a:off x="3553128" y="6456326"/>
            <a:ext cx="5107488" cy="276999"/>
          </a:xfrm>
          <a:prstGeom prst="rect">
            <a:avLst/>
          </a:prstGeom>
        </p:spPr>
        <p:txBody>
          <a:bodyPr wrap="none">
            <a:spAutoFit/>
          </a:bodyPr>
          <a:lstStyle/>
          <a:p>
            <a:pPr algn="ctr">
              <a:defRPr/>
            </a:pPr>
            <a:r>
              <a:rPr lang="ru-RU" sz="1200" dirty="0">
                <a:solidFill>
                  <a:schemeClr val="tx1">
                    <a:lumMod val="50000"/>
                    <a:lumOff val="50000"/>
                  </a:schemeClr>
                </a:solidFill>
              </a:rPr>
              <a:t>ПРОДАЖИ – ЭТО НАУКА СО СВОИМИ ПРАВИЛАМИ И ЗАКОНОМЕРНОСТЯМИ</a:t>
            </a:r>
          </a:p>
        </p:txBody>
      </p:sp>
      <p:sp>
        <p:nvSpPr>
          <p:cNvPr id="11" name="Номер слайда 11">
            <a:extLst>
              <a:ext uri="{FF2B5EF4-FFF2-40B4-BE49-F238E27FC236}">
                <a16:creationId xmlns:a16="http://schemas.microsoft.com/office/drawing/2014/main" id="{DE5FF9D4-925C-424E-ADA3-CD7A7AC08668}"/>
              </a:ext>
            </a:extLst>
          </p:cNvPr>
          <p:cNvSpPr txBox="1">
            <a:spLocks/>
          </p:cNvSpPr>
          <p:nvPr/>
        </p:nvSpPr>
        <p:spPr>
          <a:xfrm>
            <a:off x="11698820" y="6293239"/>
            <a:ext cx="405044" cy="3999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7AEE54-7C0A-4AD6-B584-00B3486D7E82}" type="slidenum">
              <a:rPr lang="ru-RU" smtClean="0"/>
              <a:pPr/>
              <a:t>4</a:t>
            </a:fld>
            <a:endParaRPr lang="ru-RU" dirty="0"/>
          </a:p>
        </p:txBody>
      </p:sp>
    </p:spTree>
    <p:extLst>
      <p:ext uri="{BB962C8B-B14F-4D97-AF65-F5344CB8AC3E}">
        <p14:creationId xmlns:p14="http://schemas.microsoft.com/office/powerpoint/2010/main" val="82851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1" name="Rectangle 15"/>
          <p:cNvSpPr>
            <a:spLocks noChangeArrowheads="1"/>
          </p:cNvSpPr>
          <p:nvPr/>
        </p:nvSpPr>
        <p:spPr bwMode="auto">
          <a:xfrm>
            <a:off x="818399" y="488395"/>
            <a:ext cx="7834313" cy="431800"/>
          </a:xfrm>
          <a:prstGeom prst="rect">
            <a:avLst/>
          </a:prstGeom>
          <a:noFill/>
          <a:ln w="9525">
            <a:noFill/>
            <a:miter lim="800000"/>
            <a:headEnd/>
            <a:tailEnd/>
          </a:ln>
        </p:spPr>
        <p:txBody>
          <a:bodyPr lIns="0" tIns="0" rIns="0" bIns="0">
            <a:spAutoFit/>
          </a:bodyPr>
          <a:lstStyle/>
          <a:p>
            <a:pPr defTabSz="762000">
              <a:defRPr/>
            </a:pPr>
            <a:r>
              <a:rPr lang="ru-RU" sz="2800" b="1" dirty="0">
                <a:solidFill>
                  <a:schemeClr val="accent3">
                    <a:lumMod val="75000"/>
                  </a:schemeClr>
                </a:solidFill>
              </a:rPr>
              <a:t>Связи</a:t>
            </a:r>
            <a:endParaRPr lang="en-GB" sz="2800" b="1" dirty="0">
              <a:solidFill>
                <a:schemeClr val="accent3">
                  <a:lumMod val="75000"/>
                </a:schemeClr>
              </a:solidFill>
            </a:endParaRPr>
          </a:p>
        </p:txBody>
      </p:sp>
      <p:graphicFrame>
        <p:nvGraphicFramePr>
          <p:cNvPr id="2" name="Схема 1"/>
          <p:cNvGraphicFramePr/>
          <p:nvPr>
            <p:extLst>
              <p:ext uri="{D42A27DB-BD31-4B8C-83A1-F6EECF244321}">
                <p14:modId xmlns:p14="http://schemas.microsoft.com/office/powerpoint/2010/main" val="3997240988"/>
              </p:ext>
            </p:extLst>
          </p:nvPr>
        </p:nvGraphicFramePr>
        <p:xfrm>
          <a:off x="2794000" y="592138"/>
          <a:ext cx="6951663" cy="5237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8548" name="Номер слайда 2"/>
          <p:cNvSpPr>
            <a:spLocks noGrp="1"/>
          </p:cNvSpPr>
          <p:nvPr>
            <p:ph type="sldNum" sz="quarter" idx="4294967295"/>
          </p:nvPr>
        </p:nvSpPr>
        <p:spPr bwMode="auto">
          <a:xfrm>
            <a:off x="11194966" y="6312785"/>
            <a:ext cx="66225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fld id="{AE8F7967-B2FA-4069-B581-0FAA6C40760F}" type="slidenum">
              <a:rPr lang="ru-RU" altLang="ru-RU" sz="1600">
                <a:solidFill>
                  <a:schemeClr val="accent3">
                    <a:lumMod val="75000"/>
                  </a:schemeClr>
                </a:solidFill>
              </a:rPr>
              <a:pPr/>
              <a:t>40</a:t>
            </a:fld>
            <a:endParaRPr lang="ru-RU" altLang="ru-RU" sz="1600" dirty="0">
              <a:solidFill>
                <a:schemeClr val="accent3">
                  <a:lumMod val="75000"/>
                </a:schemeClr>
              </a:solidFill>
            </a:endParaRPr>
          </a:p>
        </p:txBody>
      </p:sp>
      <p:pic>
        <p:nvPicPr>
          <p:cNvPr id="5" name="Рисунок 4">
            <a:extLst>
              <a:ext uri="{FF2B5EF4-FFF2-40B4-BE49-F238E27FC236}">
                <a16:creationId xmlns:a16="http://schemas.microsoft.com/office/drawing/2014/main" id="{4A7F6A51-681A-4871-A051-49A9E93301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810" y="838053"/>
            <a:ext cx="927706" cy="927706"/>
          </a:xfrm>
          <a:prstGeom prst="rect">
            <a:avLst/>
          </a:prstGeom>
        </p:spPr>
      </p:pic>
      <p:pic>
        <p:nvPicPr>
          <p:cNvPr id="6" name="Рисунок 5">
            <a:extLst>
              <a:ext uri="{FF2B5EF4-FFF2-40B4-BE49-F238E27FC236}">
                <a16:creationId xmlns:a16="http://schemas.microsoft.com/office/drawing/2014/main" id="{3DA7379C-7190-4DF6-A236-24DF048F5B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167" y="592138"/>
            <a:ext cx="814309" cy="1085746"/>
          </a:xfrm>
          <a:prstGeom prst="rect">
            <a:avLst/>
          </a:prstGeom>
        </p:spPr>
      </p:pic>
      <p:pic>
        <p:nvPicPr>
          <p:cNvPr id="7" name="Рисунок 6">
            <a:extLst>
              <a:ext uri="{FF2B5EF4-FFF2-40B4-BE49-F238E27FC236}">
                <a16:creationId xmlns:a16="http://schemas.microsoft.com/office/drawing/2014/main" id="{DC4E1699-3086-4EA0-802A-5BDDABBEA7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6476" y="2091601"/>
            <a:ext cx="746125" cy="746125"/>
          </a:xfrm>
          <a:prstGeom prst="rect">
            <a:avLst/>
          </a:prstGeom>
        </p:spPr>
      </p:pic>
      <p:pic>
        <p:nvPicPr>
          <p:cNvPr id="8" name="Рисунок 7">
            <a:extLst>
              <a:ext uri="{FF2B5EF4-FFF2-40B4-BE49-F238E27FC236}">
                <a16:creationId xmlns:a16="http://schemas.microsoft.com/office/drawing/2014/main" id="{C2F6C052-C5BF-4855-858F-B1718473BC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1280" y="3429000"/>
            <a:ext cx="1088053" cy="680033"/>
          </a:xfrm>
          <a:prstGeom prst="rect">
            <a:avLst/>
          </a:prstGeom>
        </p:spPr>
      </p:pic>
      <p:pic>
        <p:nvPicPr>
          <p:cNvPr id="9" name="Рисунок 8">
            <a:extLst>
              <a:ext uri="{FF2B5EF4-FFF2-40B4-BE49-F238E27FC236}">
                <a16:creationId xmlns:a16="http://schemas.microsoft.com/office/drawing/2014/main" id="{540390A9-F7D2-490F-8700-3D98C864A3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7805" y="2026156"/>
            <a:ext cx="777751" cy="877014"/>
          </a:xfrm>
          <a:prstGeom prst="rect">
            <a:avLst/>
          </a:prstGeom>
        </p:spPr>
      </p:pic>
      <p:pic>
        <p:nvPicPr>
          <p:cNvPr id="4" name="Рисунок 3">
            <a:extLst>
              <a:ext uri="{FF2B5EF4-FFF2-40B4-BE49-F238E27FC236}">
                <a16:creationId xmlns:a16="http://schemas.microsoft.com/office/drawing/2014/main" id="{BDDE818A-7032-49DB-806A-AEE8103439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1236" y="4616507"/>
            <a:ext cx="1028560" cy="1028560"/>
          </a:xfrm>
          <a:prstGeom prst="rect">
            <a:avLst/>
          </a:prstGeom>
        </p:spPr>
      </p:pic>
    </p:spTree>
    <p:extLst>
      <p:ext uri="{BB962C8B-B14F-4D97-AF65-F5344CB8AC3E}">
        <p14:creationId xmlns:p14="http://schemas.microsoft.com/office/powerpoint/2010/main" val="374104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Номер слайда 1">
            <a:extLst>
              <a:ext uri="{FF2B5EF4-FFF2-40B4-BE49-F238E27FC236}">
                <a16:creationId xmlns:a16="http://schemas.microsoft.com/office/drawing/2014/main" id="{39C32716-51B7-2948-A8A0-B4CE6D723125}"/>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buClr>
                <a:srgbClr val="5B9BD5"/>
              </a:buClr>
              <a:defRPr/>
            </a:pPr>
            <a:fld id="{274278DC-03A3-A946-A3A3-2A0B3002F639}" type="slidenum">
              <a:rPr lang="ru-RU" smtClean="0"/>
              <a:pPr>
                <a:buClr>
                  <a:srgbClr val="5B9BD5"/>
                </a:buClr>
                <a:defRPr/>
              </a:pPr>
              <a:t>41</a:t>
            </a:fld>
            <a:endParaRPr lang="en-GB" altLang="ru-RU" sz="1200" dirty="0">
              <a:solidFill>
                <a:schemeClr val="accent3">
                  <a:lumMod val="75000"/>
                </a:schemeClr>
              </a:solidFill>
              <a:latin typeface="Arial" panose="020B0604020202020204" pitchFamily="34" charset="0"/>
            </a:endParaRPr>
          </a:p>
        </p:txBody>
      </p:sp>
      <p:sp>
        <p:nvSpPr>
          <p:cNvPr id="90115" name="Text Box 2">
            <a:extLst>
              <a:ext uri="{FF2B5EF4-FFF2-40B4-BE49-F238E27FC236}">
                <a16:creationId xmlns:a16="http://schemas.microsoft.com/office/drawing/2014/main" id="{5AFD57F0-F9F3-194B-BD0D-02884107D8D8}"/>
              </a:ext>
            </a:extLst>
          </p:cNvPr>
          <p:cNvSpPr txBox="1">
            <a:spLocks noChangeArrowheads="1"/>
          </p:cNvSpPr>
          <p:nvPr/>
        </p:nvSpPr>
        <p:spPr bwMode="auto">
          <a:xfrm>
            <a:off x="661988" y="447675"/>
            <a:ext cx="9097962" cy="461963"/>
          </a:xfrm>
          <a:prstGeom prst="rect">
            <a:avLst/>
          </a:prstGeom>
          <a:noFill/>
          <a:ln>
            <a:noFill/>
          </a:ln>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sz="2400" b="1" dirty="0">
                <a:solidFill>
                  <a:schemeClr val="accent3">
                    <a:lumMod val="75000"/>
                  </a:schemeClr>
                </a:solidFill>
                <a:latin typeface="Arial" panose="020B0604020202020204" pitchFamily="34" charset="0"/>
              </a:rPr>
              <a:t>Эластичность спроса относительно различных ресурсов </a:t>
            </a:r>
          </a:p>
        </p:txBody>
      </p:sp>
      <p:sp>
        <p:nvSpPr>
          <p:cNvPr id="1102851" name="Text Box 3">
            <a:extLst>
              <a:ext uri="{FF2B5EF4-FFF2-40B4-BE49-F238E27FC236}">
                <a16:creationId xmlns:a16="http://schemas.microsoft.com/office/drawing/2014/main" id="{097DD9BE-FA5C-2D47-82BF-48FC6DFB390A}"/>
              </a:ext>
            </a:extLst>
          </p:cNvPr>
          <p:cNvSpPr txBox="1">
            <a:spLocks noChangeArrowheads="1"/>
          </p:cNvSpPr>
          <p:nvPr/>
        </p:nvSpPr>
        <p:spPr bwMode="auto">
          <a:xfrm>
            <a:off x="3862388" y="1273175"/>
            <a:ext cx="2698750" cy="1563688"/>
          </a:xfrm>
          <a:prstGeom prst="rect">
            <a:avLst/>
          </a:prstGeom>
          <a:noFill/>
          <a:ln>
            <a:noFill/>
          </a:ln>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10000"/>
              </a:lnSpc>
              <a:spcBef>
                <a:spcPct val="0"/>
              </a:spcBef>
              <a:buClrTx/>
              <a:buFont typeface="Wingdings" panose="05000000000000000000" pitchFamily="2" charset="2"/>
              <a:buNone/>
              <a:defRPr/>
            </a:pPr>
            <a:r>
              <a:rPr lang="ru-RU" altLang="ru-RU" b="1" dirty="0">
                <a:solidFill>
                  <a:schemeClr val="accent3">
                    <a:lumMod val="75000"/>
                  </a:schemeClr>
                </a:solidFill>
                <a:latin typeface="Arial" panose="020B0604020202020204" pitchFamily="34" charset="0"/>
              </a:rPr>
              <a:t>Неэластичный спрос</a:t>
            </a:r>
            <a:r>
              <a:rPr lang="ru-RU" altLang="ru-RU" sz="1400" dirty="0">
                <a:solidFill>
                  <a:schemeClr val="accent3">
                    <a:lumMod val="75000"/>
                  </a:schemeClr>
                </a:solidFill>
                <a:latin typeface="Arial" panose="020B0604020202020204" pitchFamily="34" charset="0"/>
              </a:rPr>
              <a:t> </a:t>
            </a:r>
          </a:p>
          <a:p>
            <a:pPr eaLnBrk="1" hangingPunct="1">
              <a:lnSpc>
                <a:spcPct val="110000"/>
              </a:lnSpc>
              <a:spcBef>
                <a:spcPct val="0"/>
              </a:spcBef>
              <a:buClrTx/>
              <a:buFont typeface="Wingdings" panose="05000000000000000000" pitchFamily="2" charset="2"/>
              <a:buNone/>
              <a:defRPr/>
            </a:pPr>
            <a:r>
              <a:rPr lang="ru-RU" altLang="ru-RU" sz="1400" dirty="0">
                <a:solidFill>
                  <a:schemeClr val="accent3">
                    <a:lumMod val="75000"/>
                  </a:schemeClr>
                </a:solidFill>
                <a:latin typeface="Arial" panose="020B0604020202020204" pitchFamily="34" charset="0"/>
              </a:rPr>
              <a:t>– положение на рынке, </a:t>
            </a:r>
          </a:p>
          <a:p>
            <a:pPr eaLnBrk="1" hangingPunct="1">
              <a:lnSpc>
                <a:spcPct val="110000"/>
              </a:lnSpc>
              <a:spcBef>
                <a:spcPct val="0"/>
              </a:spcBef>
              <a:buClrTx/>
              <a:buFont typeface="Wingdings" panose="05000000000000000000" pitchFamily="2" charset="2"/>
              <a:buNone/>
              <a:defRPr/>
            </a:pPr>
            <a:r>
              <a:rPr lang="ru-RU" altLang="ru-RU" sz="1400" dirty="0">
                <a:solidFill>
                  <a:schemeClr val="accent3">
                    <a:lumMod val="75000"/>
                  </a:schemeClr>
                </a:solidFill>
                <a:latin typeface="Arial" panose="020B0604020202020204" pitchFamily="34" charset="0"/>
              </a:rPr>
              <a:t>при котором изменение </a:t>
            </a:r>
          </a:p>
          <a:p>
            <a:pPr eaLnBrk="1" hangingPunct="1">
              <a:lnSpc>
                <a:spcPct val="110000"/>
              </a:lnSpc>
              <a:spcBef>
                <a:spcPct val="0"/>
              </a:spcBef>
              <a:buClrTx/>
              <a:buFont typeface="Wingdings" panose="05000000000000000000" pitchFamily="2" charset="2"/>
              <a:buNone/>
              <a:defRPr/>
            </a:pPr>
            <a:r>
              <a:rPr lang="ru-RU" altLang="ru-RU" sz="1400" dirty="0">
                <a:solidFill>
                  <a:schemeClr val="accent3">
                    <a:lumMod val="75000"/>
                  </a:schemeClr>
                </a:solidFill>
                <a:latin typeface="Arial" panose="020B0604020202020204" pitchFamily="34" charset="0"/>
              </a:rPr>
              <a:t>цены товара на 1% вызывает </a:t>
            </a:r>
          </a:p>
          <a:p>
            <a:pPr eaLnBrk="1" hangingPunct="1">
              <a:lnSpc>
                <a:spcPct val="110000"/>
              </a:lnSpc>
              <a:spcBef>
                <a:spcPct val="0"/>
              </a:spcBef>
              <a:buClrTx/>
              <a:buFont typeface="Wingdings" panose="05000000000000000000" pitchFamily="2" charset="2"/>
              <a:buNone/>
              <a:defRPr/>
            </a:pPr>
            <a:r>
              <a:rPr lang="ru-RU" altLang="ru-RU" sz="1400" dirty="0">
                <a:solidFill>
                  <a:schemeClr val="accent3">
                    <a:lumMod val="75000"/>
                  </a:schemeClr>
                </a:solidFill>
                <a:latin typeface="Arial" panose="020B0604020202020204" pitchFamily="34" charset="0"/>
              </a:rPr>
              <a:t>изменение объема продаж </a:t>
            </a:r>
          </a:p>
          <a:p>
            <a:pPr eaLnBrk="1" hangingPunct="1">
              <a:lnSpc>
                <a:spcPct val="110000"/>
              </a:lnSpc>
              <a:spcBef>
                <a:spcPct val="0"/>
              </a:spcBef>
              <a:buClrTx/>
              <a:buFont typeface="Wingdings" panose="05000000000000000000" pitchFamily="2" charset="2"/>
              <a:buNone/>
              <a:defRPr/>
            </a:pPr>
            <a:r>
              <a:rPr lang="ru-RU" altLang="ru-RU" sz="1400" dirty="0">
                <a:solidFill>
                  <a:schemeClr val="accent3">
                    <a:lumMod val="75000"/>
                  </a:schemeClr>
                </a:solidFill>
                <a:latin typeface="Arial" panose="020B0604020202020204" pitchFamily="34" charset="0"/>
              </a:rPr>
              <a:t>менее чем на 1%.</a:t>
            </a:r>
            <a:endParaRPr lang="en-GB" altLang="ru-RU" sz="1400" dirty="0">
              <a:solidFill>
                <a:schemeClr val="accent3">
                  <a:lumMod val="75000"/>
                </a:schemeClr>
              </a:solidFill>
              <a:latin typeface="Arial" panose="020B0604020202020204" pitchFamily="34" charset="0"/>
            </a:endParaRPr>
          </a:p>
        </p:txBody>
      </p:sp>
      <p:sp>
        <p:nvSpPr>
          <p:cNvPr id="1102853" name="Text Box 5">
            <a:extLst>
              <a:ext uri="{FF2B5EF4-FFF2-40B4-BE49-F238E27FC236}">
                <a16:creationId xmlns:a16="http://schemas.microsoft.com/office/drawing/2014/main" id="{1D2525A2-3BA8-4A42-A487-80D603084F8C}"/>
              </a:ext>
            </a:extLst>
          </p:cNvPr>
          <p:cNvSpPr txBox="1">
            <a:spLocks noChangeArrowheads="1"/>
          </p:cNvSpPr>
          <p:nvPr/>
        </p:nvSpPr>
        <p:spPr bwMode="auto">
          <a:xfrm>
            <a:off x="3862388" y="3921125"/>
            <a:ext cx="2698750" cy="1563688"/>
          </a:xfrm>
          <a:prstGeom prst="rect">
            <a:avLst/>
          </a:prstGeom>
          <a:noFill/>
          <a:ln>
            <a:noFill/>
          </a:ln>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10000"/>
              </a:lnSpc>
              <a:spcBef>
                <a:spcPct val="0"/>
              </a:spcBef>
              <a:buClrTx/>
              <a:buFont typeface="Wingdings" panose="05000000000000000000" pitchFamily="2" charset="2"/>
              <a:buNone/>
              <a:defRPr/>
            </a:pPr>
            <a:r>
              <a:rPr lang="ru-RU" altLang="ru-RU" b="1">
                <a:solidFill>
                  <a:schemeClr val="accent3">
                    <a:lumMod val="75000"/>
                  </a:schemeClr>
                </a:solidFill>
                <a:latin typeface="Arial" panose="020B0604020202020204" pitchFamily="34" charset="0"/>
              </a:rPr>
              <a:t>Эластичный спрос</a:t>
            </a:r>
            <a:r>
              <a:rPr lang="ru-RU" altLang="ru-RU" sz="1400">
                <a:solidFill>
                  <a:schemeClr val="accent3">
                    <a:lumMod val="75000"/>
                  </a:schemeClr>
                </a:solidFill>
                <a:latin typeface="Arial" panose="020B0604020202020204" pitchFamily="34" charset="0"/>
              </a:rPr>
              <a:t> </a:t>
            </a:r>
          </a:p>
          <a:p>
            <a:pPr eaLnBrk="1" hangingPunct="1">
              <a:lnSpc>
                <a:spcPct val="110000"/>
              </a:lnSpc>
              <a:spcBef>
                <a:spcPct val="0"/>
              </a:spcBef>
              <a:buClrTx/>
              <a:buFont typeface="Wingdings" panose="05000000000000000000" pitchFamily="2" charset="2"/>
              <a:buNone/>
              <a:defRPr/>
            </a:pPr>
            <a:r>
              <a:rPr lang="ru-RU" altLang="ru-RU" sz="1400">
                <a:solidFill>
                  <a:schemeClr val="accent3">
                    <a:lumMod val="75000"/>
                  </a:schemeClr>
                </a:solidFill>
                <a:latin typeface="Arial" panose="020B0604020202020204" pitchFamily="34" charset="0"/>
              </a:rPr>
              <a:t>– положение на рынке, </a:t>
            </a:r>
          </a:p>
          <a:p>
            <a:pPr eaLnBrk="1" hangingPunct="1">
              <a:lnSpc>
                <a:spcPct val="110000"/>
              </a:lnSpc>
              <a:spcBef>
                <a:spcPct val="0"/>
              </a:spcBef>
              <a:buClrTx/>
              <a:buFont typeface="Wingdings" panose="05000000000000000000" pitchFamily="2" charset="2"/>
              <a:buNone/>
              <a:defRPr/>
            </a:pPr>
            <a:r>
              <a:rPr lang="ru-RU" altLang="ru-RU" sz="1400">
                <a:solidFill>
                  <a:schemeClr val="accent3">
                    <a:lumMod val="75000"/>
                  </a:schemeClr>
                </a:solidFill>
                <a:latin typeface="Arial" panose="020B0604020202020204" pitchFamily="34" charset="0"/>
              </a:rPr>
              <a:t>при котором изменение </a:t>
            </a:r>
          </a:p>
          <a:p>
            <a:pPr eaLnBrk="1" hangingPunct="1">
              <a:lnSpc>
                <a:spcPct val="110000"/>
              </a:lnSpc>
              <a:spcBef>
                <a:spcPct val="0"/>
              </a:spcBef>
              <a:buClrTx/>
              <a:buFont typeface="Wingdings" panose="05000000000000000000" pitchFamily="2" charset="2"/>
              <a:buNone/>
              <a:defRPr/>
            </a:pPr>
            <a:r>
              <a:rPr lang="ru-RU" altLang="ru-RU" sz="1400">
                <a:solidFill>
                  <a:schemeClr val="accent3">
                    <a:lumMod val="75000"/>
                  </a:schemeClr>
                </a:solidFill>
                <a:latin typeface="Arial" panose="020B0604020202020204" pitchFamily="34" charset="0"/>
              </a:rPr>
              <a:t>цены товара на 1% вызывает </a:t>
            </a:r>
          </a:p>
          <a:p>
            <a:pPr eaLnBrk="1" hangingPunct="1">
              <a:lnSpc>
                <a:spcPct val="110000"/>
              </a:lnSpc>
              <a:spcBef>
                <a:spcPct val="0"/>
              </a:spcBef>
              <a:buClrTx/>
              <a:buFont typeface="Wingdings" panose="05000000000000000000" pitchFamily="2" charset="2"/>
              <a:buNone/>
              <a:defRPr/>
            </a:pPr>
            <a:r>
              <a:rPr lang="ru-RU" altLang="ru-RU" sz="1400">
                <a:solidFill>
                  <a:schemeClr val="accent3">
                    <a:lumMod val="75000"/>
                  </a:schemeClr>
                </a:solidFill>
                <a:latin typeface="Arial" panose="020B0604020202020204" pitchFamily="34" charset="0"/>
              </a:rPr>
              <a:t>изменение объема продаж </a:t>
            </a:r>
          </a:p>
          <a:p>
            <a:pPr eaLnBrk="1" hangingPunct="1">
              <a:lnSpc>
                <a:spcPct val="110000"/>
              </a:lnSpc>
              <a:spcBef>
                <a:spcPct val="0"/>
              </a:spcBef>
              <a:buClrTx/>
              <a:buFont typeface="Wingdings" panose="05000000000000000000" pitchFamily="2" charset="2"/>
              <a:buNone/>
              <a:defRPr/>
            </a:pPr>
            <a:r>
              <a:rPr lang="ru-RU" altLang="ru-RU" sz="1400">
                <a:solidFill>
                  <a:schemeClr val="accent3">
                    <a:lumMod val="75000"/>
                  </a:schemeClr>
                </a:solidFill>
                <a:latin typeface="Arial" panose="020B0604020202020204" pitchFamily="34" charset="0"/>
              </a:rPr>
              <a:t>более чем на 1%.</a:t>
            </a:r>
            <a:endParaRPr lang="en-GB" altLang="ru-RU" sz="1400">
              <a:solidFill>
                <a:schemeClr val="accent3">
                  <a:lumMod val="75000"/>
                </a:schemeClr>
              </a:solidFill>
              <a:latin typeface="Arial" panose="020B0604020202020204" pitchFamily="34" charset="0"/>
            </a:endParaRPr>
          </a:p>
        </p:txBody>
      </p:sp>
      <p:grpSp>
        <p:nvGrpSpPr>
          <p:cNvPr id="2" name="Group 25">
            <a:extLst>
              <a:ext uri="{FF2B5EF4-FFF2-40B4-BE49-F238E27FC236}">
                <a16:creationId xmlns:a16="http://schemas.microsoft.com/office/drawing/2014/main" id="{D2B10126-94A5-9B48-BA28-45607C1A4542}"/>
              </a:ext>
            </a:extLst>
          </p:cNvPr>
          <p:cNvGrpSpPr>
            <a:grpSpLocks/>
          </p:cNvGrpSpPr>
          <p:nvPr/>
        </p:nvGrpSpPr>
        <p:grpSpPr bwMode="auto">
          <a:xfrm>
            <a:off x="1625600" y="1373188"/>
            <a:ext cx="2009775" cy="1741487"/>
            <a:chOff x="608" y="664"/>
            <a:chExt cx="1688" cy="1463"/>
          </a:xfrm>
        </p:grpSpPr>
        <p:sp>
          <p:nvSpPr>
            <p:cNvPr id="90130" name="Line 6">
              <a:extLst>
                <a:ext uri="{FF2B5EF4-FFF2-40B4-BE49-F238E27FC236}">
                  <a16:creationId xmlns:a16="http://schemas.microsoft.com/office/drawing/2014/main" id="{F09CF090-FF31-0143-805A-8039DE70CD2E}"/>
                </a:ext>
              </a:extLst>
            </p:cNvPr>
            <p:cNvSpPr>
              <a:spLocks noChangeShapeType="1"/>
            </p:cNvSpPr>
            <p:nvPr/>
          </p:nvSpPr>
          <p:spPr bwMode="auto">
            <a:xfrm flipV="1">
              <a:off x="856" y="664"/>
              <a:ext cx="0" cy="1224"/>
            </a:xfrm>
            <a:prstGeom prst="line">
              <a:avLst/>
            </a:prstGeom>
            <a:noFill/>
            <a:ln w="28575">
              <a:solidFill>
                <a:schemeClr val="tx1"/>
              </a:solidFill>
              <a:round/>
              <a:headEnd/>
              <a:tailEnd type="triangle" w="med" len="med"/>
            </a:ln>
          </p:spPr>
          <p:txBody>
            <a:bodyPr lIns="0" tIns="0" rIns="0" bIns="0"/>
            <a:lstStyle/>
            <a:p>
              <a:pPr>
                <a:defRPr/>
              </a:pPr>
              <a:endParaRPr lang="ru-RU">
                <a:solidFill>
                  <a:schemeClr val="accent3">
                    <a:lumMod val="75000"/>
                  </a:schemeClr>
                </a:solidFill>
              </a:endParaRPr>
            </a:p>
          </p:txBody>
        </p:sp>
        <p:sp>
          <p:nvSpPr>
            <p:cNvPr id="90131" name="Line 7">
              <a:extLst>
                <a:ext uri="{FF2B5EF4-FFF2-40B4-BE49-F238E27FC236}">
                  <a16:creationId xmlns:a16="http://schemas.microsoft.com/office/drawing/2014/main" id="{E91E482A-4882-AC47-ABCA-7AD856FE9AE3}"/>
                </a:ext>
              </a:extLst>
            </p:cNvPr>
            <p:cNvSpPr>
              <a:spLocks noChangeShapeType="1"/>
            </p:cNvSpPr>
            <p:nvPr/>
          </p:nvSpPr>
          <p:spPr bwMode="auto">
            <a:xfrm>
              <a:off x="864" y="1888"/>
              <a:ext cx="1432" cy="0"/>
            </a:xfrm>
            <a:prstGeom prst="line">
              <a:avLst/>
            </a:prstGeom>
            <a:noFill/>
            <a:ln w="28575">
              <a:solidFill>
                <a:schemeClr val="tx1"/>
              </a:solidFill>
              <a:round/>
              <a:headEnd/>
              <a:tailEnd type="triangle" w="med" len="med"/>
            </a:ln>
          </p:spPr>
          <p:txBody>
            <a:bodyPr lIns="0" tIns="0" rIns="0" bIns="0"/>
            <a:lstStyle/>
            <a:p>
              <a:pPr>
                <a:defRPr/>
              </a:pPr>
              <a:endParaRPr lang="ru-RU">
                <a:solidFill>
                  <a:schemeClr val="accent3">
                    <a:lumMod val="75000"/>
                  </a:schemeClr>
                </a:solidFill>
              </a:endParaRPr>
            </a:p>
          </p:txBody>
        </p:sp>
        <p:sp>
          <p:nvSpPr>
            <p:cNvPr id="90132" name="Line 8">
              <a:extLst>
                <a:ext uri="{FF2B5EF4-FFF2-40B4-BE49-F238E27FC236}">
                  <a16:creationId xmlns:a16="http://schemas.microsoft.com/office/drawing/2014/main" id="{B37E0DBC-CA3A-0F46-A93A-F4F875789E72}"/>
                </a:ext>
              </a:extLst>
            </p:cNvPr>
            <p:cNvSpPr>
              <a:spLocks noChangeShapeType="1"/>
            </p:cNvSpPr>
            <p:nvPr/>
          </p:nvSpPr>
          <p:spPr bwMode="auto">
            <a:xfrm>
              <a:off x="984" y="1112"/>
              <a:ext cx="960" cy="504"/>
            </a:xfrm>
            <a:prstGeom prst="line">
              <a:avLst/>
            </a:prstGeom>
            <a:noFill/>
            <a:ln w="38100">
              <a:solidFill>
                <a:schemeClr val="tx1"/>
              </a:solidFill>
              <a:round/>
              <a:headEnd/>
              <a:tailEnd/>
            </a:ln>
          </p:spPr>
          <p:txBody>
            <a:bodyPr lIns="0" tIns="0" rIns="0" bIns="0"/>
            <a:lstStyle/>
            <a:p>
              <a:pPr>
                <a:defRPr/>
              </a:pPr>
              <a:endParaRPr lang="ru-RU">
                <a:solidFill>
                  <a:schemeClr val="accent3">
                    <a:lumMod val="75000"/>
                  </a:schemeClr>
                </a:solidFill>
              </a:endParaRPr>
            </a:p>
          </p:txBody>
        </p:sp>
        <p:sp>
          <p:nvSpPr>
            <p:cNvPr id="90133" name="Text Box 9">
              <a:extLst>
                <a:ext uri="{FF2B5EF4-FFF2-40B4-BE49-F238E27FC236}">
                  <a16:creationId xmlns:a16="http://schemas.microsoft.com/office/drawing/2014/main" id="{C761B3A9-1230-4C45-B8EA-E41D6B73121A}"/>
                </a:ext>
              </a:extLst>
            </p:cNvPr>
            <p:cNvSpPr txBox="1">
              <a:spLocks noChangeArrowheads="1"/>
            </p:cNvSpPr>
            <p:nvPr/>
          </p:nvSpPr>
          <p:spPr bwMode="auto">
            <a:xfrm>
              <a:off x="1072" y="1972"/>
              <a:ext cx="1015" cy="155"/>
            </a:xfrm>
            <a:prstGeom prst="rect">
              <a:avLst/>
            </a:prstGeom>
            <a:noFill/>
            <a:ln>
              <a:noFill/>
            </a:ln>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1200">
                  <a:solidFill>
                    <a:schemeClr val="accent3">
                      <a:lumMod val="75000"/>
                    </a:schemeClr>
                  </a:solidFill>
                  <a:latin typeface="Arial" panose="020B0604020202020204" pitchFamily="34" charset="0"/>
                </a:rPr>
                <a:t>Изменение цены</a:t>
              </a:r>
              <a:endParaRPr lang="en-GB" altLang="ru-RU" sz="1200">
                <a:solidFill>
                  <a:schemeClr val="accent3">
                    <a:lumMod val="75000"/>
                  </a:schemeClr>
                </a:solidFill>
                <a:latin typeface="Arial" panose="020B0604020202020204" pitchFamily="34" charset="0"/>
              </a:endParaRPr>
            </a:p>
          </p:txBody>
        </p:sp>
        <p:sp>
          <p:nvSpPr>
            <p:cNvPr id="90134" name="Text Box 10">
              <a:extLst>
                <a:ext uri="{FF2B5EF4-FFF2-40B4-BE49-F238E27FC236}">
                  <a16:creationId xmlns:a16="http://schemas.microsoft.com/office/drawing/2014/main" id="{DE7DB7DA-EDA6-B646-83A8-AA0DF77C085C}"/>
                </a:ext>
              </a:extLst>
            </p:cNvPr>
            <p:cNvSpPr txBox="1">
              <a:spLocks noChangeArrowheads="1"/>
            </p:cNvSpPr>
            <p:nvPr/>
          </p:nvSpPr>
          <p:spPr bwMode="auto">
            <a:xfrm rot="-5400000">
              <a:off x="125" y="1249"/>
              <a:ext cx="1120" cy="156"/>
            </a:xfrm>
            <a:prstGeom prst="rect">
              <a:avLst/>
            </a:prstGeom>
            <a:noFill/>
            <a:ln>
              <a:noFill/>
            </a:ln>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1200">
                  <a:solidFill>
                    <a:schemeClr val="accent3">
                      <a:lumMod val="75000"/>
                    </a:schemeClr>
                  </a:solidFill>
                  <a:latin typeface="Arial" panose="020B0604020202020204" pitchFamily="34" charset="0"/>
                </a:rPr>
                <a:t>Изменение спроса</a:t>
              </a:r>
              <a:endParaRPr lang="en-GB" altLang="ru-RU" sz="1200">
                <a:solidFill>
                  <a:schemeClr val="accent3">
                    <a:lumMod val="75000"/>
                  </a:schemeClr>
                </a:solidFill>
                <a:latin typeface="Arial" panose="020B0604020202020204" pitchFamily="34" charset="0"/>
              </a:endParaRPr>
            </a:p>
          </p:txBody>
        </p:sp>
        <p:sp>
          <p:nvSpPr>
            <p:cNvPr id="90135" name="Line 11">
              <a:extLst>
                <a:ext uri="{FF2B5EF4-FFF2-40B4-BE49-F238E27FC236}">
                  <a16:creationId xmlns:a16="http://schemas.microsoft.com/office/drawing/2014/main" id="{566C735F-BEF9-7448-8843-C640A041CFF2}"/>
                </a:ext>
              </a:extLst>
            </p:cNvPr>
            <p:cNvSpPr>
              <a:spLocks noChangeShapeType="1"/>
            </p:cNvSpPr>
            <p:nvPr/>
          </p:nvSpPr>
          <p:spPr bwMode="auto">
            <a:xfrm>
              <a:off x="1568" y="1432"/>
              <a:ext cx="0" cy="448"/>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sp>
          <p:nvSpPr>
            <p:cNvPr id="90136" name="Line 12">
              <a:extLst>
                <a:ext uri="{FF2B5EF4-FFF2-40B4-BE49-F238E27FC236}">
                  <a16:creationId xmlns:a16="http://schemas.microsoft.com/office/drawing/2014/main" id="{26EF69C6-3515-954D-8BF5-1F99FD213D7C}"/>
                </a:ext>
              </a:extLst>
            </p:cNvPr>
            <p:cNvSpPr>
              <a:spLocks noChangeShapeType="1"/>
            </p:cNvSpPr>
            <p:nvPr/>
          </p:nvSpPr>
          <p:spPr bwMode="auto">
            <a:xfrm>
              <a:off x="1328" y="1288"/>
              <a:ext cx="0" cy="592"/>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sp>
          <p:nvSpPr>
            <p:cNvPr id="90137" name="Line 13">
              <a:extLst>
                <a:ext uri="{FF2B5EF4-FFF2-40B4-BE49-F238E27FC236}">
                  <a16:creationId xmlns:a16="http://schemas.microsoft.com/office/drawing/2014/main" id="{39C2CAA9-2B10-D54D-AE2E-52EECACA1DD1}"/>
                </a:ext>
              </a:extLst>
            </p:cNvPr>
            <p:cNvSpPr>
              <a:spLocks noChangeShapeType="1"/>
            </p:cNvSpPr>
            <p:nvPr/>
          </p:nvSpPr>
          <p:spPr bwMode="auto">
            <a:xfrm flipH="1">
              <a:off x="840" y="1432"/>
              <a:ext cx="728" cy="0"/>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sp>
          <p:nvSpPr>
            <p:cNvPr id="90138" name="Line 14">
              <a:extLst>
                <a:ext uri="{FF2B5EF4-FFF2-40B4-BE49-F238E27FC236}">
                  <a16:creationId xmlns:a16="http://schemas.microsoft.com/office/drawing/2014/main" id="{B4E4CAD9-A918-F942-BD6E-6D256E3D1C97}"/>
                </a:ext>
              </a:extLst>
            </p:cNvPr>
            <p:cNvSpPr>
              <a:spLocks noChangeShapeType="1"/>
            </p:cNvSpPr>
            <p:nvPr/>
          </p:nvSpPr>
          <p:spPr bwMode="auto">
            <a:xfrm flipH="1">
              <a:off x="856" y="1304"/>
              <a:ext cx="480" cy="0"/>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grpSp>
      <p:grpSp>
        <p:nvGrpSpPr>
          <p:cNvPr id="3" name="Group 24">
            <a:extLst>
              <a:ext uri="{FF2B5EF4-FFF2-40B4-BE49-F238E27FC236}">
                <a16:creationId xmlns:a16="http://schemas.microsoft.com/office/drawing/2014/main" id="{DCFDBCC6-17F6-DB4C-BC65-0AC7DF98BB49}"/>
              </a:ext>
            </a:extLst>
          </p:cNvPr>
          <p:cNvGrpSpPr>
            <a:grpSpLocks/>
          </p:cNvGrpSpPr>
          <p:nvPr/>
        </p:nvGrpSpPr>
        <p:grpSpPr bwMode="auto">
          <a:xfrm>
            <a:off x="1668463" y="3808413"/>
            <a:ext cx="2009775" cy="1741487"/>
            <a:chOff x="608" y="2168"/>
            <a:chExt cx="1688" cy="1463"/>
          </a:xfrm>
        </p:grpSpPr>
        <p:sp>
          <p:nvSpPr>
            <p:cNvPr id="90121" name="Line 15">
              <a:extLst>
                <a:ext uri="{FF2B5EF4-FFF2-40B4-BE49-F238E27FC236}">
                  <a16:creationId xmlns:a16="http://schemas.microsoft.com/office/drawing/2014/main" id="{EBF2741F-68AE-DB42-A5CA-30CD439D6B5D}"/>
                </a:ext>
              </a:extLst>
            </p:cNvPr>
            <p:cNvSpPr>
              <a:spLocks noChangeShapeType="1"/>
            </p:cNvSpPr>
            <p:nvPr/>
          </p:nvSpPr>
          <p:spPr bwMode="auto">
            <a:xfrm flipV="1">
              <a:off x="856" y="2168"/>
              <a:ext cx="0" cy="1224"/>
            </a:xfrm>
            <a:prstGeom prst="line">
              <a:avLst/>
            </a:prstGeom>
            <a:noFill/>
            <a:ln w="28575">
              <a:solidFill>
                <a:schemeClr val="tx1"/>
              </a:solidFill>
              <a:round/>
              <a:headEnd/>
              <a:tailEnd type="triangle" w="med" len="med"/>
            </a:ln>
          </p:spPr>
          <p:txBody>
            <a:bodyPr lIns="0" tIns="0" rIns="0" bIns="0"/>
            <a:lstStyle/>
            <a:p>
              <a:pPr>
                <a:defRPr/>
              </a:pPr>
              <a:endParaRPr lang="ru-RU">
                <a:solidFill>
                  <a:schemeClr val="accent3">
                    <a:lumMod val="75000"/>
                  </a:schemeClr>
                </a:solidFill>
              </a:endParaRPr>
            </a:p>
          </p:txBody>
        </p:sp>
        <p:sp>
          <p:nvSpPr>
            <p:cNvPr id="90122" name="Line 16">
              <a:extLst>
                <a:ext uri="{FF2B5EF4-FFF2-40B4-BE49-F238E27FC236}">
                  <a16:creationId xmlns:a16="http://schemas.microsoft.com/office/drawing/2014/main" id="{8426E9D3-6D6E-FE48-B556-89FD713DCE9C}"/>
                </a:ext>
              </a:extLst>
            </p:cNvPr>
            <p:cNvSpPr>
              <a:spLocks noChangeShapeType="1"/>
            </p:cNvSpPr>
            <p:nvPr/>
          </p:nvSpPr>
          <p:spPr bwMode="auto">
            <a:xfrm>
              <a:off x="864" y="3392"/>
              <a:ext cx="1432" cy="0"/>
            </a:xfrm>
            <a:prstGeom prst="line">
              <a:avLst/>
            </a:prstGeom>
            <a:noFill/>
            <a:ln w="28575">
              <a:solidFill>
                <a:schemeClr val="tx1"/>
              </a:solidFill>
              <a:round/>
              <a:headEnd/>
              <a:tailEnd type="triangle" w="med" len="med"/>
            </a:ln>
          </p:spPr>
          <p:txBody>
            <a:bodyPr lIns="0" tIns="0" rIns="0" bIns="0"/>
            <a:lstStyle/>
            <a:p>
              <a:pPr>
                <a:defRPr/>
              </a:pPr>
              <a:endParaRPr lang="ru-RU">
                <a:solidFill>
                  <a:schemeClr val="accent3">
                    <a:lumMod val="75000"/>
                  </a:schemeClr>
                </a:solidFill>
              </a:endParaRPr>
            </a:p>
          </p:txBody>
        </p:sp>
        <p:sp>
          <p:nvSpPr>
            <p:cNvPr id="90123" name="Line 17">
              <a:extLst>
                <a:ext uri="{FF2B5EF4-FFF2-40B4-BE49-F238E27FC236}">
                  <a16:creationId xmlns:a16="http://schemas.microsoft.com/office/drawing/2014/main" id="{F96CC9CF-AA40-7D4A-8E79-168D240BE3CE}"/>
                </a:ext>
              </a:extLst>
            </p:cNvPr>
            <p:cNvSpPr>
              <a:spLocks noChangeShapeType="1"/>
            </p:cNvSpPr>
            <p:nvPr/>
          </p:nvSpPr>
          <p:spPr bwMode="auto">
            <a:xfrm>
              <a:off x="1320" y="2392"/>
              <a:ext cx="512" cy="648"/>
            </a:xfrm>
            <a:prstGeom prst="line">
              <a:avLst/>
            </a:prstGeom>
            <a:noFill/>
            <a:ln w="38100">
              <a:solidFill>
                <a:schemeClr val="tx1"/>
              </a:solidFill>
              <a:round/>
              <a:headEnd/>
              <a:tailEnd/>
            </a:ln>
          </p:spPr>
          <p:txBody>
            <a:bodyPr lIns="0" tIns="0" rIns="0" bIns="0"/>
            <a:lstStyle/>
            <a:p>
              <a:pPr>
                <a:defRPr/>
              </a:pPr>
              <a:endParaRPr lang="ru-RU">
                <a:solidFill>
                  <a:schemeClr val="accent3">
                    <a:lumMod val="75000"/>
                  </a:schemeClr>
                </a:solidFill>
              </a:endParaRPr>
            </a:p>
          </p:txBody>
        </p:sp>
        <p:sp>
          <p:nvSpPr>
            <p:cNvPr id="90124" name="Text Box 18">
              <a:extLst>
                <a:ext uri="{FF2B5EF4-FFF2-40B4-BE49-F238E27FC236}">
                  <a16:creationId xmlns:a16="http://schemas.microsoft.com/office/drawing/2014/main" id="{D8069732-CF92-BF4E-B7A6-B43D34D0BC96}"/>
                </a:ext>
              </a:extLst>
            </p:cNvPr>
            <p:cNvSpPr txBox="1">
              <a:spLocks noChangeArrowheads="1"/>
            </p:cNvSpPr>
            <p:nvPr/>
          </p:nvSpPr>
          <p:spPr bwMode="auto">
            <a:xfrm>
              <a:off x="1072" y="3476"/>
              <a:ext cx="1015" cy="155"/>
            </a:xfrm>
            <a:prstGeom prst="rect">
              <a:avLst/>
            </a:prstGeom>
            <a:noFill/>
            <a:ln>
              <a:noFill/>
            </a:ln>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1200">
                  <a:solidFill>
                    <a:schemeClr val="accent3">
                      <a:lumMod val="75000"/>
                    </a:schemeClr>
                  </a:solidFill>
                  <a:latin typeface="Arial" panose="020B0604020202020204" pitchFamily="34" charset="0"/>
                </a:rPr>
                <a:t>Изменение цены</a:t>
              </a:r>
              <a:endParaRPr lang="en-GB" altLang="ru-RU" sz="1200">
                <a:solidFill>
                  <a:schemeClr val="accent3">
                    <a:lumMod val="75000"/>
                  </a:schemeClr>
                </a:solidFill>
                <a:latin typeface="Arial" panose="020B0604020202020204" pitchFamily="34" charset="0"/>
              </a:endParaRPr>
            </a:p>
          </p:txBody>
        </p:sp>
        <p:sp>
          <p:nvSpPr>
            <p:cNvPr id="90125" name="Text Box 19">
              <a:extLst>
                <a:ext uri="{FF2B5EF4-FFF2-40B4-BE49-F238E27FC236}">
                  <a16:creationId xmlns:a16="http://schemas.microsoft.com/office/drawing/2014/main" id="{F74C8561-4DE4-3B44-82A3-9AAFC2E845F9}"/>
                </a:ext>
              </a:extLst>
            </p:cNvPr>
            <p:cNvSpPr txBox="1">
              <a:spLocks noChangeArrowheads="1"/>
            </p:cNvSpPr>
            <p:nvPr/>
          </p:nvSpPr>
          <p:spPr bwMode="auto">
            <a:xfrm rot="-5400000">
              <a:off x="125" y="2753"/>
              <a:ext cx="1120" cy="156"/>
            </a:xfrm>
            <a:prstGeom prst="rect">
              <a:avLst/>
            </a:prstGeom>
            <a:noFill/>
            <a:ln>
              <a:noFill/>
            </a:ln>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1200">
                  <a:solidFill>
                    <a:schemeClr val="accent3">
                      <a:lumMod val="75000"/>
                    </a:schemeClr>
                  </a:solidFill>
                  <a:latin typeface="Arial" panose="020B0604020202020204" pitchFamily="34" charset="0"/>
                </a:rPr>
                <a:t>Изменение спроса</a:t>
              </a:r>
              <a:endParaRPr lang="en-GB" altLang="ru-RU" sz="1200">
                <a:solidFill>
                  <a:schemeClr val="accent3">
                    <a:lumMod val="75000"/>
                  </a:schemeClr>
                </a:solidFill>
                <a:latin typeface="Arial" panose="020B0604020202020204" pitchFamily="34" charset="0"/>
              </a:endParaRPr>
            </a:p>
          </p:txBody>
        </p:sp>
        <p:sp>
          <p:nvSpPr>
            <p:cNvPr id="90126" name="Line 20">
              <a:extLst>
                <a:ext uri="{FF2B5EF4-FFF2-40B4-BE49-F238E27FC236}">
                  <a16:creationId xmlns:a16="http://schemas.microsoft.com/office/drawing/2014/main" id="{462435B7-B8F5-2546-8A7D-A8C9651DE8B0}"/>
                </a:ext>
              </a:extLst>
            </p:cNvPr>
            <p:cNvSpPr>
              <a:spLocks noChangeShapeType="1"/>
            </p:cNvSpPr>
            <p:nvPr/>
          </p:nvSpPr>
          <p:spPr bwMode="auto">
            <a:xfrm>
              <a:off x="1576" y="2728"/>
              <a:ext cx="0" cy="664"/>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sp>
          <p:nvSpPr>
            <p:cNvPr id="90127" name="Line 21">
              <a:extLst>
                <a:ext uri="{FF2B5EF4-FFF2-40B4-BE49-F238E27FC236}">
                  <a16:creationId xmlns:a16="http://schemas.microsoft.com/office/drawing/2014/main" id="{9DB29163-462A-614A-A1BD-39DA4EF3E779}"/>
                </a:ext>
              </a:extLst>
            </p:cNvPr>
            <p:cNvSpPr>
              <a:spLocks noChangeShapeType="1"/>
            </p:cNvSpPr>
            <p:nvPr/>
          </p:nvSpPr>
          <p:spPr bwMode="auto">
            <a:xfrm flipH="1">
              <a:off x="1432" y="2528"/>
              <a:ext cx="0" cy="856"/>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sp>
          <p:nvSpPr>
            <p:cNvPr id="90128" name="Line 22">
              <a:extLst>
                <a:ext uri="{FF2B5EF4-FFF2-40B4-BE49-F238E27FC236}">
                  <a16:creationId xmlns:a16="http://schemas.microsoft.com/office/drawing/2014/main" id="{ED6A19E3-216B-FF43-912E-E3FFCA74DA68}"/>
                </a:ext>
              </a:extLst>
            </p:cNvPr>
            <p:cNvSpPr>
              <a:spLocks noChangeShapeType="1"/>
            </p:cNvSpPr>
            <p:nvPr/>
          </p:nvSpPr>
          <p:spPr bwMode="auto">
            <a:xfrm flipH="1">
              <a:off x="840" y="2752"/>
              <a:ext cx="728" cy="0"/>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sp>
          <p:nvSpPr>
            <p:cNvPr id="90129" name="Line 23">
              <a:extLst>
                <a:ext uri="{FF2B5EF4-FFF2-40B4-BE49-F238E27FC236}">
                  <a16:creationId xmlns:a16="http://schemas.microsoft.com/office/drawing/2014/main" id="{F8D01CB2-E4D9-7444-A360-50F5C7663A74}"/>
                </a:ext>
              </a:extLst>
            </p:cNvPr>
            <p:cNvSpPr>
              <a:spLocks noChangeShapeType="1"/>
            </p:cNvSpPr>
            <p:nvPr/>
          </p:nvSpPr>
          <p:spPr bwMode="auto">
            <a:xfrm flipH="1">
              <a:off x="856" y="2544"/>
              <a:ext cx="576" cy="0"/>
            </a:xfrm>
            <a:prstGeom prst="line">
              <a:avLst/>
            </a:prstGeom>
            <a:noFill/>
            <a:ln w="9525">
              <a:solidFill>
                <a:schemeClr val="tx1"/>
              </a:solidFill>
              <a:prstDash val="dash"/>
              <a:round/>
              <a:headEnd/>
              <a:tailEnd/>
            </a:ln>
          </p:spPr>
          <p:txBody>
            <a:bodyPr lIns="0" tIns="0" rIns="0" bIns="0"/>
            <a:lstStyle/>
            <a:p>
              <a:pPr>
                <a:defRPr/>
              </a:pPr>
              <a:endParaRPr lang="ru-RU">
                <a:solidFill>
                  <a:schemeClr val="accent3">
                    <a:lumMod val="75000"/>
                  </a:schemeClr>
                </a:solidFill>
              </a:endParaRPr>
            </a:p>
          </p:txBody>
        </p:sp>
      </p:grpSp>
      <p:sp>
        <p:nvSpPr>
          <p:cNvPr id="26" name="Text Box 3">
            <a:extLst>
              <a:ext uri="{FF2B5EF4-FFF2-40B4-BE49-F238E27FC236}">
                <a16:creationId xmlns:a16="http://schemas.microsoft.com/office/drawing/2014/main" id="{2F4E34E2-17E7-1749-A96A-FF2F7AB9FC54}"/>
              </a:ext>
            </a:extLst>
          </p:cNvPr>
          <p:cNvSpPr txBox="1">
            <a:spLocks noChangeArrowheads="1"/>
          </p:cNvSpPr>
          <p:nvPr/>
        </p:nvSpPr>
        <p:spPr bwMode="auto">
          <a:xfrm>
            <a:off x="7497763" y="2205038"/>
            <a:ext cx="4357687" cy="29527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0"/>
              </a:spcBef>
              <a:buFont typeface="Wingdings" panose="05000000000000000000" pitchFamily="2" charset="2"/>
              <a:buNone/>
              <a:defRPr/>
            </a:pPr>
            <a:r>
              <a:rPr lang="ru-RU" altLang="ru-RU" sz="1600" b="1" dirty="0">
                <a:solidFill>
                  <a:schemeClr val="accent3">
                    <a:lumMod val="75000"/>
                  </a:schemeClr>
                </a:solidFill>
                <a:latin typeface="Arial" panose="020B0604020202020204" pitchFamily="34" charset="0"/>
              </a:rPr>
              <a:t>Эластичность по …</a:t>
            </a:r>
            <a:endParaRPr lang="ru-RU" altLang="ru-RU" sz="1400" dirty="0">
              <a:solidFill>
                <a:schemeClr val="accent3">
                  <a:lumMod val="75000"/>
                </a:schemeClr>
              </a:solidFill>
              <a:latin typeface="Arial" panose="020B0604020202020204" pitchFamily="34" charset="0"/>
            </a:endParaRP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Цена</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Наценка дистрибьютора</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Наценка розницы</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Премия продавцов</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Кредитные условия</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Наличие на складе</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Затраты на промо</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Премия продавцов дистрибьютора/розницы</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Реклама</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a:t>
            </a:r>
          </a:p>
          <a:p>
            <a:pPr eaLnBrk="1" hangingPunct="1">
              <a:lnSpc>
                <a:spcPct val="110000"/>
              </a:lnSpc>
              <a:spcBef>
                <a:spcPct val="0"/>
              </a:spcBef>
              <a:buFont typeface="Wingdings" panose="05000000000000000000" pitchFamily="2" charset="2"/>
              <a:buNone/>
              <a:defRPr/>
            </a:pPr>
            <a:endParaRPr lang="en-GB" altLang="ru-RU" sz="1400" dirty="0">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val="1770329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02851"/>
                                        </p:tgtEl>
                                        <p:attrNameLst>
                                          <p:attrName>style.visibility</p:attrName>
                                        </p:attrNameLst>
                                      </p:cBhvr>
                                      <p:to>
                                        <p:strVal val="visible"/>
                                      </p:to>
                                    </p:set>
                                    <p:animEffect transition="in" filter="box(in)">
                                      <p:cBhvr>
                                        <p:cTn id="7" dur="500"/>
                                        <p:tgtEl>
                                          <p:spTgt spid="1102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02853"/>
                                        </p:tgtEl>
                                        <p:attrNameLst>
                                          <p:attrName>style.visibility</p:attrName>
                                        </p:attrNameLst>
                                      </p:cBhvr>
                                      <p:to>
                                        <p:strVal val="visible"/>
                                      </p:to>
                                    </p:set>
                                    <p:animEffect transition="in" filter="box(in)">
                                      <p:cBhvr>
                                        <p:cTn id="17" dur="500"/>
                                        <p:tgtEl>
                                          <p:spTgt spid="11028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utoUpdateAnimBg="0"/>
      <p:bldP spid="1102853" grpId="0" autoUpdateAnimBg="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91882" y="450059"/>
            <a:ext cx="4899025" cy="492125"/>
          </a:xfrm>
          <a:ln>
            <a:miter lim="800000"/>
            <a:headEnd/>
            <a:tailEnd/>
          </a:ln>
        </p:spPr>
        <p:txBody>
          <a:bodyPr vert="horz" lIns="84406" tIns="42203" rIns="84406" bIns="42203" rtlCol="0" anchor="ctr">
            <a:normAutofit fontScale="90000"/>
          </a:bodyPr>
          <a:lstStyle/>
          <a:p>
            <a:pPr eaLnBrk="1" hangingPunct="1">
              <a:defRPr/>
            </a:pPr>
            <a:r>
              <a:rPr lang="ru-RU" sz="3200" b="1" dirty="0">
                <a:solidFill>
                  <a:schemeClr val="accent3">
                    <a:lumMod val="75000"/>
                  </a:schemeClr>
                </a:solidFill>
                <a:latin typeface="+mn-lt"/>
              </a:rPr>
              <a:t>План работы с клиентом</a:t>
            </a:r>
            <a:endParaRPr lang="en-GB" sz="3200" b="1" dirty="0">
              <a:solidFill>
                <a:schemeClr val="accent3">
                  <a:lumMod val="75000"/>
                </a:schemeClr>
              </a:solidFill>
              <a:latin typeface="+mn-lt"/>
            </a:endParaRPr>
          </a:p>
        </p:txBody>
      </p:sp>
      <p:sp>
        <p:nvSpPr>
          <p:cNvPr id="112643" name="Номер слайда 1"/>
          <p:cNvSpPr>
            <a:spLocks noGrp="1"/>
          </p:cNvSpPr>
          <p:nvPr>
            <p:ph type="sldNum" sz="quarter"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buFont typeface="Wingdings" panose="05000000000000000000" pitchFamily="2" charset="2"/>
              <a:buNone/>
            </a:pPr>
            <a:fld id="{90758885-8DE4-4598-9557-C3998C578E77}" type="datetime1">
              <a:rPr lang="ru-RU" smtClean="0"/>
              <a:pPr>
                <a:buClr>
                  <a:schemeClr val="accent1"/>
                </a:buClr>
                <a:buFont typeface="Wingdings" panose="05000000000000000000" pitchFamily="2" charset="2"/>
                <a:buNone/>
              </a:pPr>
              <a:t>22.01.2020</a:t>
            </a:fld>
            <a:endParaRPr lang="en-US" altLang="ru-RU" sz="1800" dirty="0">
              <a:solidFill>
                <a:schemeClr val="bg1"/>
              </a:solidFill>
            </a:endParaRPr>
          </a:p>
        </p:txBody>
      </p:sp>
      <p:sp>
        <p:nvSpPr>
          <p:cNvPr id="60419" name="Прямоугольник 1"/>
          <p:cNvSpPr>
            <a:spLocks noChangeArrowheads="1"/>
          </p:cNvSpPr>
          <p:nvPr/>
        </p:nvSpPr>
        <p:spPr bwMode="auto">
          <a:xfrm>
            <a:off x="2911858" y="1180251"/>
            <a:ext cx="4346575" cy="51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nSpc>
                <a:spcPct val="107000"/>
              </a:lnSpc>
              <a:defRPr/>
            </a:pPr>
            <a:r>
              <a:rPr lang="ru-RU" altLang="ru-RU" sz="1662" b="1" dirty="0">
                <a:solidFill>
                  <a:schemeClr val="accent3">
                    <a:lumMod val="75000"/>
                  </a:schemeClr>
                </a:solidFill>
                <a:latin typeface="Calibri" panose="020F0502020204030204" pitchFamily="34" charset="0"/>
                <a:cs typeface="Times New Roman" panose="02020603050405020304" pitchFamily="18" charset="0"/>
              </a:rPr>
              <a:t>Статус клиента</a:t>
            </a:r>
            <a:endParaRPr lang="ru-RU" altLang="ru-RU" sz="1108"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Стратегический партнер</a:t>
            </a:r>
            <a:endParaRPr lang="ru-RU" altLang="ru-RU" sz="1108"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Перспективы длительного сотрудничества</a:t>
            </a:r>
            <a:endParaRPr lang="ru-RU" altLang="ru-RU" sz="1108"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ru-RU" altLang="ru-RU" sz="1292"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Оценка устойчивости сотрудничества и    </a:t>
            </a:r>
          </a:p>
          <a:p>
            <a:pPr>
              <a:lnSpc>
                <a:spcPct val="107000"/>
              </a:lnSpc>
              <a:defRPr/>
            </a:pPr>
            <a:r>
              <a:rPr lang="ru-RU" altLang="ru-RU" sz="1292"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целесообразности инвестиций</a:t>
            </a:r>
            <a:endParaRPr lang="ru-RU" altLang="ru-RU" sz="1108"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ru-RU" altLang="ru-RU" sz="1292"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ru-RU" altLang="ru-RU" sz="1108"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ru-RU" altLang="ru-RU" sz="1662" b="1" dirty="0">
                <a:solidFill>
                  <a:schemeClr val="accent3">
                    <a:lumMod val="75000"/>
                  </a:schemeClr>
                </a:solidFill>
                <a:latin typeface="Calibri" panose="020F0502020204030204" pitchFamily="34" charset="0"/>
                <a:cs typeface="Times New Roman" panose="02020603050405020304" pitchFamily="18" charset="0"/>
              </a:rPr>
              <a:t>Группы принятия решения</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Основные характеристики, приоритеты и    </a:t>
            </a: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перспективы развития отношений</a:t>
            </a:r>
            <a:endParaRPr lang="ru-RU" altLang="ru-RU" sz="1108" dirty="0">
              <a:solidFill>
                <a:schemeClr val="accent3">
                  <a:lumMod val="75000"/>
                </a:schemeClr>
              </a:solidFill>
              <a:latin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ru-RU" altLang="ru-RU" sz="1108" dirty="0">
                <a:solidFill>
                  <a:schemeClr val="accent3">
                    <a:lumMod val="75000"/>
                  </a:schemeClr>
                </a:solidFill>
                <a:latin typeface="Calibri" panose="020F0502020204030204" pitchFamily="34" charset="0"/>
                <a:cs typeface="Times New Roman" panose="02020603050405020304" pitchFamily="18" charset="0"/>
              </a:rPr>
              <a:t>                  </a:t>
            </a:r>
            <a:r>
              <a:rPr lang="ru-RU" altLang="ru-RU" sz="1292" dirty="0">
                <a:solidFill>
                  <a:schemeClr val="accent3">
                    <a:lumMod val="75000"/>
                  </a:schemeClr>
                </a:solidFill>
                <a:latin typeface="Calibri" panose="020F0502020204030204" pitchFamily="34" charset="0"/>
                <a:cs typeface="Times New Roman" panose="02020603050405020304" pitchFamily="18" charset="0"/>
              </a:rPr>
              <a:t>ГВПР</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Их KPI и приоритеты</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rPr>
              <a:t>             Отношения в группе</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u="sng" dirty="0">
                <a:solidFill>
                  <a:schemeClr val="accent3">
                    <a:lumMod val="75000"/>
                  </a:schemeClr>
                </a:solidFill>
                <a:latin typeface="Calibri" panose="020F0502020204030204" pitchFamily="34" charset="0"/>
              </a:rPr>
              <a:t>Планы по развитию – сбор информации, проведение частных переговоров</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dirty="0">
                <a:solidFill>
                  <a:schemeClr val="accent3">
                    <a:lumMod val="75000"/>
                  </a:schemeClr>
                </a:solidFill>
                <a:latin typeface="Calibri" panose="020F0502020204030204" pitchFamily="34" charset="0"/>
              </a:rPr>
              <a:t>  </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662" b="1" dirty="0">
                <a:solidFill>
                  <a:schemeClr val="accent3">
                    <a:lumMod val="75000"/>
                  </a:schemeClr>
                </a:solidFill>
                <a:latin typeface="Calibri" panose="020F0502020204030204" pitchFamily="34" charset="0"/>
                <a:cs typeface="Times New Roman" panose="02020603050405020304" pitchFamily="18" charset="0"/>
              </a:rPr>
              <a:t>История взаимодействия</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Финансовые результаты</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Мероприятия, которые мы проводили</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Предыдущие планы и степень их выполнения</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Наличие критических событий</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u="sng" dirty="0">
                <a:solidFill>
                  <a:schemeClr val="accent3">
                    <a:lumMod val="75000"/>
                  </a:schemeClr>
                </a:solidFill>
                <a:latin typeface="Calibri" panose="020F0502020204030204" pitchFamily="34" charset="0"/>
              </a:rPr>
              <a:t>Планы по развитию – запланированные мероприятия, снижение рисков, улучшение финансовых результатов</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dirty="0">
                <a:solidFill>
                  <a:schemeClr val="accent3">
                    <a:lumMod val="75000"/>
                  </a:schemeClr>
                </a:solidFill>
                <a:latin typeface="Calibri" panose="020F0502020204030204" pitchFamily="34" charset="0"/>
              </a:rPr>
              <a:t>  </a:t>
            </a:r>
            <a:endParaRPr lang="ru-RU" altLang="ru-RU" sz="1108" dirty="0">
              <a:solidFill>
                <a:schemeClr val="accent3">
                  <a:lumMod val="75000"/>
                </a:schemeClr>
              </a:solidFill>
              <a:latin typeface="Calibri" panose="020F0502020204030204" pitchFamily="34" charset="0"/>
            </a:endParaRPr>
          </a:p>
        </p:txBody>
      </p:sp>
      <p:sp>
        <p:nvSpPr>
          <p:cNvPr id="60420" name="Прямоугольник 3"/>
          <p:cNvSpPr>
            <a:spLocks noChangeArrowheads="1"/>
          </p:cNvSpPr>
          <p:nvPr/>
        </p:nvSpPr>
        <p:spPr bwMode="auto">
          <a:xfrm>
            <a:off x="7368073" y="1559213"/>
            <a:ext cx="4294188" cy="452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nSpc>
                <a:spcPct val="107000"/>
              </a:lnSpc>
              <a:defRPr/>
            </a:pPr>
            <a:r>
              <a:rPr lang="ru-RU" altLang="ru-RU" sz="1662" b="1" dirty="0">
                <a:solidFill>
                  <a:schemeClr val="accent3">
                    <a:lumMod val="75000"/>
                  </a:schemeClr>
                </a:solidFill>
                <a:latin typeface="Calibri" panose="020F0502020204030204" pitchFamily="34" charset="0"/>
                <a:cs typeface="Times New Roman" panose="02020603050405020304" pitchFamily="18" charset="0"/>
              </a:rPr>
              <a:t>Ресурсы, выделенные на клиента</a:t>
            </a:r>
            <a:endParaRPr lang="ru-RU" altLang="ru-RU" sz="1108"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Люди</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Бюджет</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Коммерческие условия</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Кредитная линия</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Консигнационный склад</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rPr>
              <a:t>               Резервирование товарного остатка под       </a:t>
            </a:r>
          </a:p>
          <a:p>
            <a:pPr>
              <a:lnSpc>
                <a:spcPct val="107000"/>
              </a:lnSpc>
              <a:defRPr/>
            </a:pPr>
            <a:r>
              <a:rPr lang="ru-RU" altLang="ru-RU" sz="1292" dirty="0">
                <a:solidFill>
                  <a:schemeClr val="accent3">
                    <a:lumMod val="75000"/>
                  </a:schemeClr>
                </a:solidFill>
                <a:latin typeface="Calibri" panose="020F0502020204030204" pitchFamily="34" charset="0"/>
              </a:rPr>
              <a:t>                       клиента</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u="sng" dirty="0">
                <a:solidFill>
                  <a:schemeClr val="accent3">
                    <a:lumMod val="75000"/>
                  </a:schemeClr>
                </a:solidFill>
                <a:latin typeface="Calibri" panose="020F0502020204030204" pitchFamily="34" charset="0"/>
              </a:rPr>
              <a:t>Планы по развитию – изменения если необходимы</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dirty="0">
                <a:solidFill>
                  <a:schemeClr val="accent3">
                    <a:lumMod val="75000"/>
                  </a:schemeClr>
                </a:solidFill>
                <a:latin typeface="Calibri" panose="020F0502020204030204" pitchFamily="34" charset="0"/>
              </a:rPr>
              <a:t>  </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662" b="1" dirty="0">
                <a:solidFill>
                  <a:schemeClr val="accent3">
                    <a:lumMod val="75000"/>
                  </a:schemeClr>
                </a:solidFill>
                <a:latin typeface="Calibri" panose="020F0502020204030204" pitchFamily="34" charset="0"/>
                <a:cs typeface="Times New Roman" panose="02020603050405020304" pitchFamily="18" charset="0"/>
              </a:rPr>
              <a:t>Ассортимент</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Какие товарные группы закупает</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Специальные условия</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u="sng" dirty="0">
                <a:solidFill>
                  <a:schemeClr val="accent3">
                    <a:lumMod val="75000"/>
                  </a:schemeClr>
                </a:solidFill>
                <a:latin typeface="Calibri" panose="020F0502020204030204" pitchFamily="34" charset="0"/>
              </a:rPr>
              <a:t>Планы по развитию ассортимента – ввод, вывод, ротация</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dirty="0">
                <a:solidFill>
                  <a:schemeClr val="accent3">
                    <a:lumMod val="75000"/>
                  </a:schemeClr>
                </a:solidFill>
                <a:latin typeface="Calibri" panose="020F0502020204030204" pitchFamily="34" charset="0"/>
              </a:rPr>
              <a:t>  </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662" b="1" dirty="0">
                <a:solidFill>
                  <a:schemeClr val="accent3">
                    <a:lumMod val="75000"/>
                  </a:schemeClr>
                </a:solidFill>
                <a:latin typeface="Calibri" panose="020F0502020204030204" pitchFamily="34" charset="0"/>
                <a:cs typeface="Times New Roman" panose="02020603050405020304" pitchFamily="18" charset="0"/>
              </a:rPr>
              <a:t>Текущая ситуация</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Промежуточные результаты</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cs typeface="Times New Roman" panose="02020603050405020304" pitchFamily="18" charset="0"/>
              </a:rPr>
              <a:t>               Вероятность выполнения плана</a:t>
            </a:r>
            <a:endParaRPr lang="ru-RU" altLang="ru-RU" sz="1108" dirty="0">
              <a:solidFill>
                <a:schemeClr val="accent3">
                  <a:lumMod val="75000"/>
                </a:schemeClr>
              </a:solidFill>
              <a:latin typeface="Calibri" panose="020F0502020204030204" pitchFamily="34" charset="0"/>
            </a:endParaRPr>
          </a:p>
          <a:p>
            <a:pPr marL="285750" indent="-285750">
              <a:lnSpc>
                <a:spcPct val="107000"/>
              </a:lnSpc>
              <a:buFont typeface="Arial" panose="020B0604020202020204" pitchFamily="34" charset="0"/>
              <a:buChar char="•"/>
              <a:defRPr/>
            </a:pPr>
            <a:r>
              <a:rPr lang="ru-RU" altLang="ru-RU" sz="1292" dirty="0">
                <a:solidFill>
                  <a:schemeClr val="accent3">
                    <a:lumMod val="75000"/>
                  </a:schemeClr>
                </a:solidFill>
                <a:latin typeface="Calibri" panose="020F0502020204030204" pitchFamily="34" charset="0"/>
              </a:rPr>
              <a:t>               Причины отклонений</a:t>
            </a:r>
            <a:endParaRPr lang="ru-RU" altLang="ru-RU" sz="1108" dirty="0">
              <a:solidFill>
                <a:schemeClr val="accent3">
                  <a:lumMod val="75000"/>
                </a:schemeClr>
              </a:solidFill>
              <a:latin typeface="Calibri" panose="020F0502020204030204" pitchFamily="34" charset="0"/>
            </a:endParaRPr>
          </a:p>
          <a:p>
            <a:pPr>
              <a:lnSpc>
                <a:spcPct val="107000"/>
              </a:lnSpc>
              <a:defRPr/>
            </a:pPr>
            <a:r>
              <a:rPr lang="ru-RU" altLang="ru-RU" sz="1292" u="sng" dirty="0">
                <a:solidFill>
                  <a:schemeClr val="accent3">
                    <a:lumMod val="75000"/>
                  </a:schemeClr>
                </a:solidFill>
                <a:latin typeface="Calibri" panose="020F0502020204030204" pitchFamily="34" charset="0"/>
              </a:rPr>
              <a:t>Планы по устранению отклонений</a:t>
            </a:r>
            <a:endParaRPr lang="ru-RU" altLang="ru-RU" sz="1108"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31691103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CDF8DA-03EA-47DC-81C9-13AD4B325745}"/>
              </a:ext>
            </a:extLst>
          </p:cNvPr>
          <p:cNvSpPr txBox="1"/>
          <p:nvPr/>
        </p:nvSpPr>
        <p:spPr>
          <a:xfrm>
            <a:off x="3351711" y="1495108"/>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38393150-E721-41A2-960B-3CB1E118EB73}"/>
              </a:ext>
            </a:extLst>
          </p:cNvPr>
          <p:cNvCxnSpPr/>
          <p:nvPr/>
        </p:nvCxnSpPr>
        <p:spPr>
          <a:xfrm>
            <a:off x="3086822" y="1312636"/>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255A7A-8CAE-4192-93E8-8B0EB02D1BDF}"/>
              </a:ext>
            </a:extLst>
          </p:cNvPr>
          <p:cNvSpPr txBox="1"/>
          <p:nvPr/>
        </p:nvSpPr>
        <p:spPr>
          <a:xfrm>
            <a:off x="726804" y="1802884"/>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3B437AAC-FC5B-4B02-B573-2EBB4FEBBC33}"/>
              </a:ext>
            </a:extLst>
          </p:cNvPr>
          <p:cNvSpPr txBox="1"/>
          <p:nvPr/>
        </p:nvSpPr>
        <p:spPr>
          <a:xfrm>
            <a:off x="3351711" y="3152712"/>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2312AE1-41E1-4859-B864-E6C890E8B991}"/>
              </a:ext>
            </a:extLst>
          </p:cNvPr>
          <p:cNvCxnSpPr/>
          <p:nvPr/>
        </p:nvCxnSpPr>
        <p:spPr>
          <a:xfrm>
            <a:off x="3086822" y="2970240"/>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CD7F3-1364-40B8-BE98-5F37567BA3AF}"/>
              </a:ext>
            </a:extLst>
          </p:cNvPr>
          <p:cNvSpPr txBox="1"/>
          <p:nvPr/>
        </p:nvSpPr>
        <p:spPr>
          <a:xfrm>
            <a:off x="726804" y="3460488"/>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E5318693-9D79-49D8-AD06-A15070515D52}"/>
              </a:ext>
            </a:extLst>
          </p:cNvPr>
          <p:cNvSpPr txBox="1"/>
          <p:nvPr/>
        </p:nvSpPr>
        <p:spPr>
          <a:xfrm>
            <a:off x="726804" y="5014682"/>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8C25A7B-BB71-43DB-93F1-AF5E86154D3E}"/>
              </a:ext>
            </a:extLst>
          </p:cNvPr>
          <p:cNvSpPr/>
          <p:nvPr/>
        </p:nvSpPr>
        <p:spPr>
          <a:xfrm>
            <a:off x="0" y="1485692"/>
            <a:ext cx="12192000" cy="388703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a:extLst>
              <a:ext uri="{FF2B5EF4-FFF2-40B4-BE49-F238E27FC236}">
                <a16:creationId xmlns:a16="http://schemas.microsoft.com/office/drawing/2014/main" id="{FF05D100-F2A3-449C-93C1-CA8CE47C58BE}"/>
              </a:ext>
            </a:extLst>
          </p:cNvPr>
          <p:cNvSpPr/>
          <p:nvPr/>
        </p:nvSpPr>
        <p:spPr>
          <a:xfrm>
            <a:off x="863600" y="1017191"/>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5">
            <a:extLst>
              <a:ext uri="{FF2B5EF4-FFF2-40B4-BE49-F238E27FC236}">
                <a16:creationId xmlns:a16="http://schemas.microsoft.com/office/drawing/2014/main" id="{0855C668-8C02-4A46-BA15-963918700C50}"/>
              </a:ext>
            </a:extLst>
          </p:cNvPr>
          <p:cNvSpPr/>
          <p:nvPr/>
        </p:nvSpPr>
        <p:spPr>
          <a:xfrm flipV="1">
            <a:off x="4813300" y="5372308"/>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8">
            <a:extLst>
              <a:ext uri="{FF2B5EF4-FFF2-40B4-BE49-F238E27FC236}">
                <a16:creationId xmlns:a16="http://schemas.microsoft.com/office/drawing/2014/main" id="{030AA280-BCE5-4413-84E6-9A2E45064006}"/>
              </a:ext>
            </a:extLst>
          </p:cNvPr>
          <p:cNvSpPr/>
          <p:nvPr/>
        </p:nvSpPr>
        <p:spPr>
          <a:xfrm>
            <a:off x="4813300" y="1028492"/>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8D74EF-3B0E-449A-93B9-100E38C5E83E}"/>
              </a:ext>
            </a:extLst>
          </p:cNvPr>
          <p:cNvSpPr txBox="1"/>
          <p:nvPr/>
        </p:nvSpPr>
        <p:spPr>
          <a:xfrm>
            <a:off x="5041900" y="3754249"/>
            <a:ext cx="6951134" cy="492443"/>
          </a:xfrm>
          <a:prstGeom prst="rect">
            <a:avLst/>
          </a:prstGeom>
          <a:noFill/>
        </p:spPr>
        <p:txBody>
          <a:bodyPr wrap="square" lIns="0" tIns="0" rIns="0" bIns="0" rtlCol="0">
            <a:spAutoFit/>
          </a:bodyPr>
          <a:lstStyle/>
          <a:p>
            <a:pPr algn="ctr">
              <a:defRPr/>
            </a:pPr>
            <a:r>
              <a:rPr lang="ru-RU" altLang="ru-RU" sz="3200" b="1" dirty="0">
                <a:solidFill>
                  <a:schemeClr val="bg1"/>
                </a:solidFill>
                <a:latin typeface="Avenir 55"/>
              </a:rPr>
              <a:t>Переговоры</a:t>
            </a:r>
          </a:p>
        </p:txBody>
      </p:sp>
      <p:pic>
        <p:nvPicPr>
          <p:cNvPr id="157" name="Рисунок 1">
            <a:extLst>
              <a:ext uri="{FF2B5EF4-FFF2-40B4-BE49-F238E27FC236}">
                <a16:creationId xmlns:a16="http://schemas.microsoft.com/office/drawing/2014/main" id="{E71966DA-A7BB-46EE-BCDB-B8E13E4E145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99552" y="2379287"/>
            <a:ext cx="2093185" cy="23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a:extLst>
              <a:ext uri="{FF2B5EF4-FFF2-40B4-BE49-F238E27FC236}">
                <a16:creationId xmlns:a16="http://schemas.microsoft.com/office/drawing/2014/main" id="{4F5DA51B-BBD8-46C8-B022-2D54DC7DF899}"/>
              </a:ext>
            </a:extLst>
          </p:cNvPr>
          <p:cNvSpPr/>
          <p:nvPr/>
        </p:nvSpPr>
        <p:spPr>
          <a:xfrm>
            <a:off x="5240865" y="5502670"/>
            <a:ext cx="6752169" cy="338554"/>
          </a:xfrm>
          <a:prstGeom prst="rect">
            <a:avLst/>
          </a:prstGeom>
        </p:spPr>
        <p:txBody>
          <a:bodyPr wrap="none">
            <a:spAutoFit/>
          </a:bodyPr>
          <a:lstStyle/>
          <a:p>
            <a:r>
              <a:rPr lang="ru-RU" sz="1600" dirty="0"/>
              <a:t>ПРОДАЖИ – ЭТО НАУКА СО СВОИМИ ПРАВИЛАМИ И ЗАКОНОМЕРНОСТЯМИ</a:t>
            </a:r>
          </a:p>
        </p:txBody>
      </p:sp>
      <p:sp>
        <p:nvSpPr>
          <p:cNvPr id="159" name="Прямоугольник 158">
            <a:extLst>
              <a:ext uri="{FF2B5EF4-FFF2-40B4-BE49-F238E27FC236}">
                <a16:creationId xmlns:a16="http://schemas.microsoft.com/office/drawing/2014/main" id="{472982A2-0173-4E8B-8666-FDB8285C0CC8}"/>
              </a:ext>
            </a:extLst>
          </p:cNvPr>
          <p:cNvSpPr/>
          <p:nvPr/>
        </p:nvSpPr>
        <p:spPr>
          <a:xfrm>
            <a:off x="2322924" y="6066022"/>
            <a:ext cx="1031051" cy="369332"/>
          </a:xfrm>
          <a:prstGeom prst="rect">
            <a:avLst/>
          </a:prstGeom>
        </p:spPr>
        <p:txBody>
          <a:bodyPr wrap="none">
            <a:spAutoFit/>
          </a:bodyPr>
          <a:lstStyle/>
          <a:p>
            <a:r>
              <a:rPr lang="ru-RU" dirty="0"/>
              <a:t>2019 год</a:t>
            </a:r>
          </a:p>
        </p:txBody>
      </p:sp>
    </p:spTree>
    <p:extLst>
      <p:ext uri="{BB962C8B-B14F-4D97-AF65-F5344CB8AC3E}">
        <p14:creationId xmlns:p14="http://schemas.microsoft.com/office/powerpoint/2010/main" val="326682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oup 53"/>
          <p:cNvGraphicFramePr>
            <a:graphicFrameLocks/>
          </p:cNvGraphicFramePr>
          <p:nvPr/>
        </p:nvGraphicFramePr>
        <p:xfrm>
          <a:off x="1288654" y="1817639"/>
          <a:ext cx="9633082" cy="4325109"/>
        </p:xfrm>
        <a:graphic>
          <a:graphicData uri="http://schemas.openxmlformats.org/drawingml/2006/table">
            <a:tbl>
              <a:tblPr/>
              <a:tblGrid>
                <a:gridCol w="2151055">
                  <a:extLst>
                    <a:ext uri="{9D8B030D-6E8A-4147-A177-3AD203B41FA5}">
                      <a16:colId xmlns:a16="http://schemas.microsoft.com/office/drawing/2014/main" val="20000"/>
                    </a:ext>
                  </a:extLst>
                </a:gridCol>
                <a:gridCol w="1535146">
                  <a:extLst>
                    <a:ext uri="{9D8B030D-6E8A-4147-A177-3AD203B41FA5}">
                      <a16:colId xmlns:a16="http://schemas.microsoft.com/office/drawing/2014/main" val="20001"/>
                    </a:ext>
                  </a:extLst>
                </a:gridCol>
                <a:gridCol w="1461234">
                  <a:extLst>
                    <a:ext uri="{9D8B030D-6E8A-4147-A177-3AD203B41FA5}">
                      <a16:colId xmlns:a16="http://schemas.microsoft.com/office/drawing/2014/main" val="20002"/>
                    </a:ext>
                  </a:extLst>
                </a:gridCol>
                <a:gridCol w="1478109">
                  <a:extLst>
                    <a:ext uri="{9D8B030D-6E8A-4147-A177-3AD203B41FA5}">
                      <a16:colId xmlns:a16="http://schemas.microsoft.com/office/drawing/2014/main" val="20003"/>
                    </a:ext>
                  </a:extLst>
                </a:gridCol>
                <a:gridCol w="1441749">
                  <a:extLst>
                    <a:ext uri="{9D8B030D-6E8A-4147-A177-3AD203B41FA5}">
                      <a16:colId xmlns:a16="http://schemas.microsoft.com/office/drawing/2014/main" val="20004"/>
                    </a:ext>
                  </a:extLst>
                </a:gridCol>
                <a:gridCol w="1565789">
                  <a:extLst>
                    <a:ext uri="{9D8B030D-6E8A-4147-A177-3AD203B41FA5}">
                      <a16:colId xmlns:a16="http://schemas.microsoft.com/office/drawing/2014/main" val="20005"/>
                    </a:ext>
                  </a:extLst>
                </a:gridCol>
              </a:tblGrid>
              <a:tr h="1201373">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defRPr/>
                      </a:pPr>
                      <a:r>
                        <a:rPr kumimoji="0" lang="ru-RU" sz="1400" b="1" i="0" u="none" strike="noStrike" kern="1200" cap="none" normalizeH="0" baseline="0" dirty="0">
                          <a:ln>
                            <a:noFill/>
                          </a:ln>
                          <a:solidFill>
                            <a:srgbClr val="12154E"/>
                          </a:solidFill>
                          <a:effectLst/>
                          <a:latin typeface="Arial" pitchFamily="34" charset="0"/>
                          <a:ea typeface="+mn-ea"/>
                          <a:cs typeface="+mn-cs"/>
                        </a:rPr>
                        <a:t>Критерии оценки предложения / продукта клиентом</a:t>
                      </a:r>
                      <a:endParaRPr kumimoji="0" lang="en-GB" sz="1400" b="1" i="0" u="none" strike="noStrike" cap="none" normalizeH="0" baseline="0" dirty="0">
                        <a:ln>
                          <a:noFill/>
                        </a:ln>
                        <a:solidFill>
                          <a:srgbClr val="12154E"/>
                        </a:solidFill>
                        <a:effectLst/>
                        <a:latin typeface="Arial" pitchFamily="34" charset="0"/>
                      </a:endParaRPr>
                    </a:p>
                  </a:txBody>
                  <a:tcPr marL="84999" marR="84999" marT="42508" marB="425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400" b="1" i="0" u="none" strike="noStrike" cap="none" normalizeH="0" baseline="0" dirty="0">
                          <a:ln>
                            <a:noFill/>
                          </a:ln>
                          <a:solidFill>
                            <a:srgbClr val="12154E"/>
                          </a:solidFill>
                          <a:effectLst/>
                          <a:latin typeface="Arial" pitchFamily="34" charset="0"/>
                        </a:rPr>
                        <a:t>Важность/вес критерия для клиента</a:t>
                      </a: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400" b="1" i="0" u="none" strike="noStrike" cap="none" normalizeH="0" baseline="0" dirty="0">
                          <a:ln>
                            <a:noFill/>
                          </a:ln>
                          <a:solidFill>
                            <a:srgbClr val="12154E"/>
                          </a:solidFill>
                          <a:effectLst/>
                          <a:latin typeface="Arial" pitchFamily="34" charset="0"/>
                        </a:rPr>
                        <a:t>(1 </a:t>
                      </a:r>
                      <a:r>
                        <a:rPr kumimoji="0" lang="en-US" sz="1400" b="1" i="0" u="none" strike="noStrike" cap="none" normalizeH="0" baseline="0" dirty="0">
                          <a:ln>
                            <a:noFill/>
                          </a:ln>
                          <a:solidFill>
                            <a:srgbClr val="12154E"/>
                          </a:solidFill>
                          <a:effectLst/>
                          <a:latin typeface="Arial" pitchFamily="34" charset="0"/>
                        </a:rPr>
                        <a:t>min</a:t>
                      </a:r>
                      <a:r>
                        <a:rPr kumimoji="0" lang="ru-RU" sz="1400" b="1" i="0" u="none" strike="noStrike" cap="none" normalizeH="0" baseline="0" dirty="0">
                          <a:ln>
                            <a:noFill/>
                          </a:ln>
                          <a:solidFill>
                            <a:srgbClr val="12154E"/>
                          </a:solidFill>
                          <a:effectLst/>
                          <a:latin typeface="Arial" pitchFamily="34" charset="0"/>
                        </a:rPr>
                        <a:t> – 5</a:t>
                      </a:r>
                      <a:r>
                        <a:rPr kumimoji="0" lang="en-US" sz="1400" b="1" i="0" u="none" strike="noStrike" cap="none" normalizeH="0" baseline="0" dirty="0">
                          <a:ln>
                            <a:noFill/>
                          </a:ln>
                          <a:solidFill>
                            <a:srgbClr val="12154E"/>
                          </a:solidFill>
                          <a:effectLst/>
                          <a:latin typeface="Arial" pitchFamily="34" charset="0"/>
                        </a:rPr>
                        <a:t> max</a:t>
                      </a:r>
                      <a:r>
                        <a:rPr kumimoji="0" lang="ru-RU" sz="1400" b="1" i="0" u="none" strike="noStrike" cap="none" normalizeH="0" baseline="0" dirty="0">
                          <a:ln>
                            <a:noFill/>
                          </a:ln>
                          <a:solidFill>
                            <a:srgbClr val="12154E"/>
                          </a:solidFill>
                          <a:effectLst/>
                          <a:latin typeface="Arial" pitchFamily="34" charset="0"/>
                        </a:rPr>
                        <a:t>)</a:t>
                      </a:r>
                      <a:endParaRPr kumimoji="0" lang="en-GB" sz="1400" b="1" i="0" u="none" strike="noStrike" cap="none" normalizeH="0" baseline="0" dirty="0">
                        <a:ln>
                          <a:noFill/>
                        </a:ln>
                        <a:solidFill>
                          <a:srgbClr val="12154E"/>
                        </a:solidFill>
                        <a:effectLst/>
                        <a:latin typeface="Arial" pitchFamily="34" charset="0"/>
                      </a:endParaRPr>
                    </a:p>
                  </a:txBody>
                  <a:tcPr marL="84999" marR="84999" marT="42508" marB="425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400" b="1" i="0" u="none" strike="noStrike" cap="none" normalizeH="0" baseline="0" dirty="0">
                          <a:ln>
                            <a:noFill/>
                          </a:ln>
                          <a:solidFill>
                            <a:srgbClr val="12154E"/>
                          </a:solidFill>
                          <a:effectLst/>
                          <a:latin typeface="Arial" pitchFamily="34" charset="0"/>
                        </a:rPr>
                        <a:t>Уровень нашего соответствия ожиданиям клиента</a:t>
                      </a: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400" b="1" i="0" u="none" strike="noStrike" cap="none" normalizeH="0" baseline="0" dirty="0">
                          <a:ln>
                            <a:noFill/>
                          </a:ln>
                          <a:solidFill>
                            <a:srgbClr val="12154E"/>
                          </a:solidFill>
                          <a:effectLst/>
                          <a:latin typeface="Arial" pitchFamily="34" charset="0"/>
                        </a:rPr>
                        <a:t>(1</a:t>
                      </a:r>
                      <a:r>
                        <a:rPr kumimoji="0" lang="en-US" sz="1400" b="1" i="0" u="none" strike="noStrike" cap="none" normalizeH="0" baseline="0" dirty="0">
                          <a:ln>
                            <a:noFill/>
                          </a:ln>
                          <a:solidFill>
                            <a:srgbClr val="12154E"/>
                          </a:solidFill>
                          <a:effectLst/>
                          <a:latin typeface="Arial" pitchFamily="34" charset="0"/>
                        </a:rPr>
                        <a:t>min</a:t>
                      </a:r>
                      <a:r>
                        <a:rPr kumimoji="0" lang="ru-RU" sz="1400" b="1" i="0" u="none" strike="noStrike" cap="none" normalizeH="0" baseline="0" dirty="0">
                          <a:ln>
                            <a:noFill/>
                          </a:ln>
                          <a:solidFill>
                            <a:srgbClr val="12154E"/>
                          </a:solidFill>
                          <a:effectLst/>
                          <a:latin typeface="Arial" pitchFamily="34" charset="0"/>
                        </a:rPr>
                        <a:t> – 5</a:t>
                      </a:r>
                      <a:r>
                        <a:rPr kumimoji="0" lang="en-US" sz="1400" b="1" i="0" u="none" strike="noStrike" cap="none" normalizeH="0" baseline="0" dirty="0">
                          <a:ln>
                            <a:noFill/>
                          </a:ln>
                          <a:solidFill>
                            <a:srgbClr val="12154E"/>
                          </a:solidFill>
                          <a:effectLst/>
                          <a:latin typeface="Arial" pitchFamily="34" charset="0"/>
                        </a:rPr>
                        <a:t> max</a:t>
                      </a:r>
                      <a:r>
                        <a:rPr kumimoji="0" lang="ru-RU" sz="1400" b="1" i="0" u="none" strike="noStrike" cap="none" normalizeH="0" baseline="0" dirty="0">
                          <a:ln>
                            <a:noFill/>
                          </a:ln>
                          <a:solidFill>
                            <a:srgbClr val="12154E"/>
                          </a:solidFill>
                          <a:effectLst/>
                          <a:latin typeface="Arial" pitchFamily="34" charset="0"/>
                        </a:rPr>
                        <a:t>)</a:t>
                      </a:r>
                      <a:endParaRPr kumimoji="0" lang="en-GB" sz="1400" b="1" i="0" u="none" strike="noStrike" cap="none" normalizeH="0" baseline="0" dirty="0">
                        <a:ln>
                          <a:noFill/>
                        </a:ln>
                        <a:solidFill>
                          <a:srgbClr val="12154E"/>
                        </a:solidFill>
                        <a:effectLst/>
                        <a:latin typeface="Arial" pitchFamily="34" charset="0"/>
                      </a:endParaRPr>
                    </a:p>
                  </a:txBody>
                  <a:tcPr marL="84999" marR="84999" marT="42508" marB="425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400" b="1" i="0" u="none" strike="noStrike" cap="none" normalizeH="0" baseline="0" dirty="0">
                          <a:ln>
                            <a:noFill/>
                          </a:ln>
                          <a:solidFill>
                            <a:srgbClr val="12154E"/>
                          </a:solidFill>
                          <a:effectLst/>
                          <a:latin typeface="Arial" pitchFamily="34" charset="0"/>
                        </a:rPr>
                        <a:t>Итого мы</a:t>
                      </a:r>
                      <a:endParaRPr kumimoji="0" lang="en-GB" sz="1400" b="1" i="0" u="none" strike="noStrike" cap="none" normalizeH="0" baseline="0" dirty="0">
                        <a:ln>
                          <a:noFill/>
                        </a:ln>
                        <a:solidFill>
                          <a:srgbClr val="12154E"/>
                        </a:solidFill>
                        <a:effectLst/>
                        <a:latin typeface="Arial" pitchFamily="34" charset="0"/>
                      </a:endParaRPr>
                    </a:p>
                  </a:txBody>
                  <a:tcPr marL="84999" marR="84999" marT="42508" marB="425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400" b="1" i="0" u="none" strike="noStrike" cap="none" normalizeH="0" baseline="0" dirty="0">
                          <a:ln>
                            <a:noFill/>
                          </a:ln>
                          <a:solidFill>
                            <a:srgbClr val="12154E"/>
                          </a:solidFill>
                          <a:effectLst/>
                          <a:latin typeface="Arial" pitchFamily="34" charset="0"/>
                        </a:rPr>
                        <a:t>Конкурент 1</a:t>
                      </a:r>
                      <a:endParaRPr kumimoji="0" lang="en-US" sz="1400" b="1" i="0" u="none" strike="noStrike" cap="none" normalizeH="0" baseline="0" dirty="0">
                        <a:ln>
                          <a:noFill/>
                        </a:ln>
                        <a:solidFill>
                          <a:srgbClr val="12154E"/>
                        </a:solidFill>
                        <a:effectLst/>
                        <a:latin typeface="Arial" pitchFamily="34" charset="0"/>
                      </a:endParaRP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400" b="1" i="0" u="none" strike="noStrike" cap="none" normalizeH="0" baseline="0" dirty="0">
                          <a:ln>
                            <a:noFill/>
                          </a:ln>
                          <a:solidFill>
                            <a:srgbClr val="12154E"/>
                          </a:solidFill>
                          <a:effectLst/>
                          <a:latin typeface="Arial" pitchFamily="34" charset="0"/>
                        </a:rPr>
                        <a:t>Итого </a:t>
                      </a:r>
                      <a:endParaRPr kumimoji="0" lang="en-GB" sz="1400" b="1" i="0" u="none" strike="noStrike" cap="none" normalizeH="0" baseline="0" dirty="0">
                        <a:ln>
                          <a:noFill/>
                        </a:ln>
                        <a:solidFill>
                          <a:srgbClr val="12154E"/>
                        </a:solidFill>
                        <a:effectLst/>
                        <a:latin typeface="Arial" pitchFamily="34" charset="0"/>
                      </a:endParaRPr>
                    </a:p>
                  </a:txBody>
                  <a:tcPr marL="84999" marR="84999" marT="42508" marB="425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defRPr/>
                      </a:pPr>
                      <a:r>
                        <a:rPr kumimoji="0" lang="ru-RU" sz="1400" b="1" i="0" u="none" strike="noStrike" cap="none" normalizeH="0" baseline="0" dirty="0">
                          <a:ln>
                            <a:noFill/>
                          </a:ln>
                          <a:solidFill>
                            <a:srgbClr val="12154E"/>
                          </a:solidFill>
                          <a:effectLst/>
                          <a:latin typeface="Arial" pitchFamily="34" charset="0"/>
                        </a:rPr>
                        <a:t>Конкурент 2</a:t>
                      </a: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defRPr/>
                      </a:pPr>
                      <a:r>
                        <a:rPr kumimoji="0" lang="ru-RU" sz="1400" b="1" i="0" u="none" strike="noStrike" cap="none" normalizeH="0" baseline="0" dirty="0">
                          <a:ln>
                            <a:noFill/>
                          </a:ln>
                          <a:solidFill>
                            <a:srgbClr val="12154E"/>
                          </a:solidFill>
                          <a:effectLst/>
                          <a:latin typeface="Arial" pitchFamily="34" charset="0"/>
                        </a:rPr>
                        <a:t>Итого</a:t>
                      </a:r>
                      <a:endParaRPr kumimoji="0" lang="en-GB" sz="1400" b="1" i="0" u="none" strike="noStrike" cap="none" normalizeH="0" baseline="0" dirty="0">
                        <a:ln>
                          <a:noFill/>
                        </a:ln>
                        <a:solidFill>
                          <a:srgbClr val="12154E"/>
                        </a:solidFill>
                        <a:effectLst/>
                        <a:latin typeface="Arial" pitchFamily="34" charset="0"/>
                      </a:endParaRPr>
                    </a:p>
                  </a:txBody>
                  <a:tcPr marL="84999" marR="84999" marT="42508" marB="425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934">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917">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0917">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917">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917">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917">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917">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3165">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700" b="1" i="0" u="none" strike="noStrike" cap="none" normalizeH="0" baseline="0" dirty="0">
                        <a:ln>
                          <a:noFill/>
                        </a:ln>
                        <a:solidFill>
                          <a:srgbClr val="12154E"/>
                        </a:solidFill>
                        <a:effectLst/>
                        <a:latin typeface="Arial" pitchFamily="34" charset="0"/>
                      </a:endParaRPr>
                    </a:p>
                  </a:txBody>
                  <a:tcPr marL="84999" marR="84999" marT="42508" marB="4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6" name="Text Box 54"/>
          <p:cNvSpPr txBox="1">
            <a:spLocks noChangeArrowheads="1"/>
          </p:cNvSpPr>
          <p:nvPr/>
        </p:nvSpPr>
        <p:spPr bwMode="auto">
          <a:xfrm>
            <a:off x="1288654" y="1269496"/>
            <a:ext cx="6781800" cy="427037"/>
          </a:xfrm>
          <a:prstGeom prst="rect">
            <a:avLst/>
          </a:prstGeom>
          <a:noFill/>
          <a:ln w="9525">
            <a:noFill/>
            <a:miter lim="800000"/>
            <a:headEnd/>
            <a:tailEnd/>
          </a:ln>
        </p:spPr>
        <p:txBody>
          <a:bodyPr lIns="84992" tIns="42497" rIns="84992" bIns="42497">
            <a:spAutoFit/>
          </a:bodyPr>
          <a:lstStyle/>
          <a:p>
            <a:pPr eaLnBrk="1" hangingPunct="1">
              <a:spcBef>
                <a:spcPct val="50000"/>
              </a:spcBef>
              <a:defRPr/>
            </a:pPr>
            <a:r>
              <a:rPr lang="ru-RU" sz="2215" dirty="0">
                <a:ea typeface="Osaka" charset="-128"/>
              </a:rPr>
              <a:t>Предложение, продукт</a:t>
            </a:r>
            <a:r>
              <a:rPr lang="en-GB" sz="2215" dirty="0">
                <a:ea typeface="Osaka" charset="-128"/>
              </a:rPr>
              <a:t>:________________</a:t>
            </a:r>
          </a:p>
        </p:txBody>
      </p:sp>
      <p:sp>
        <p:nvSpPr>
          <p:cNvPr id="81995" name="Номер слайда 1"/>
          <p:cNvSpPr>
            <a:spLocks noGrp="1"/>
          </p:cNvSpPr>
          <p:nvPr>
            <p:ph type="sldNum" sz="quarter" idx="10"/>
          </p:nvPr>
        </p:nvSpPr>
        <p:spPr>
          <a:xfrm>
            <a:off x="11496525" y="6327722"/>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82A6ED8B-DA67-42B6-A747-F57669AC9175}" type="slidenum">
              <a:rPr lang="en-US" altLang="ru-RU" sz="1600" smtClean="0">
                <a:solidFill>
                  <a:schemeClr val="accent1">
                    <a:lumMod val="75000"/>
                  </a:schemeClr>
                </a:solidFill>
                <a:latin typeface="Arial" panose="020B0604020202020204" pitchFamily="34" charset="0"/>
              </a:rPr>
              <a:pPr>
                <a:spcBef>
                  <a:spcPct val="0"/>
                </a:spcBef>
                <a:buFont typeface="Wingdings" panose="05000000000000000000" pitchFamily="2" charset="2"/>
                <a:buNone/>
              </a:pPr>
              <a:t>44</a:t>
            </a:fld>
            <a:endParaRPr lang="en-US" altLang="ru-RU" sz="1600" dirty="0">
              <a:solidFill>
                <a:schemeClr val="accent1">
                  <a:lumMod val="75000"/>
                </a:schemeClr>
              </a:solidFill>
              <a:latin typeface="Arial" panose="020B0604020202020204" pitchFamily="34" charset="0"/>
            </a:endParaRPr>
          </a:p>
        </p:txBody>
      </p:sp>
      <p:sp>
        <p:nvSpPr>
          <p:cNvPr id="5" name="Rectangle 26">
            <a:extLst>
              <a:ext uri="{FF2B5EF4-FFF2-40B4-BE49-F238E27FC236}">
                <a16:creationId xmlns:a16="http://schemas.microsoft.com/office/drawing/2014/main" id="{BE2E5402-2975-43F6-A5AC-2325087AC74A}"/>
              </a:ext>
            </a:extLst>
          </p:cNvPr>
          <p:cNvSpPr>
            <a:spLocks noChangeArrowheads="1"/>
          </p:cNvSpPr>
          <p:nvPr/>
        </p:nvSpPr>
        <p:spPr bwMode="auto">
          <a:xfrm>
            <a:off x="673440" y="276851"/>
            <a:ext cx="2336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sz="3400">
                <a:solidFill>
                  <a:srgbClr val="0000CC"/>
                </a:solidFill>
                <a:latin typeface="Humanst521 BT" pitchFamily="34" charset="0"/>
              </a:defRPr>
            </a:lvl1pPr>
            <a:lvl2pPr marL="742950" indent="-285750">
              <a:defRPr sz="3400">
                <a:solidFill>
                  <a:srgbClr val="0000CC"/>
                </a:solidFill>
                <a:latin typeface="Humanst521 BT" pitchFamily="34" charset="0"/>
              </a:defRPr>
            </a:lvl2pPr>
            <a:lvl3pPr marL="1143000" indent="-228600">
              <a:defRPr sz="3400">
                <a:solidFill>
                  <a:srgbClr val="0000CC"/>
                </a:solidFill>
                <a:latin typeface="Humanst521 BT" pitchFamily="34" charset="0"/>
              </a:defRPr>
            </a:lvl3pPr>
            <a:lvl4pPr marL="1600200" indent="-228600">
              <a:defRPr sz="3400">
                <a:solidFill>
                  <a:srgbClr val="0000CC"/>
                </a:solidFill>
                <a:latin typeface="Humanst521 BT" pitchFamily="34" charset="0"/>
              </a:defRPr>
            </a:lvl4pPr>
            <a:lvl5pPr marL="2057400" indent="-228600">
              <a:defRPr sz="3400">
                <a:solidFill>
                  <a:srgbClr val="0000CC"/>
                </a:solidFill>
                <a:latin typeface="Humanst521 BT" pitchFamily="34" charset="0"/>
              </a:defRPr>
            </a:lvl5pPr>
            <a:lvl6pPr marL="2514600" indent="-228600" algn="ctr" eaLnBrk="0" fontAlgn="base" hangingPunct="0">
              <a:lnSpc>
                <a:spcPct val="90000"/>
              </a:lnSpc>
              <a:spcBef>
                <a:spcPct val="0"/>
              </a:spcBef>
              <a:spcAft>
                <a:spcPct val="0"/>
              </a:spcAft>
              <a:defRPr sz="3400">
                <a:solidFill>
                  <a:srgbClr val="0000CC"/>
                </a:solidFill>
                <a:latin typeface="Humanst521 BT" pitchFamily="34" charset="0"/>
              </a:defRPr>
            </a:lvl6pPr>
            <a:lvl7pPr marL="2971800" indent="-228600" algn="ctr" eaLnBrk="0" fontAlgn="base" hangingPunct="0">
              <a:lnSpc>
                <a:spcPct val="90000"/>
              </a:lnSpc>
              <a:spcBef>
                <a:spcPct val="0"/>
              </a:spcBef>
              <a:spcAft>
                <a:spcPct val="0"/>
              </a:spcAft>
              <a:defRPr sz="3400">
                <a:solidFill>
                  <a:srgbClr val="0000CC"/>
                </a:solidFill>
                <a:latin typeface="Humanst521 BT" pitchFamily="34" charset="0"/>
              </a:defRPr>
            </a:lvl7pPr>
            <a:lvl8pPr marL="3429000" indent="-228600" algn="ctr" eaLnBrk="0" fontAlgn="base" hangingPunct="0">
              <a:lnSpc>
                <a:spcPct val="90000"/>
              </a:lnSpc>
              <a:spcBef>
                <a:spcPct val="0"/>
              </a:spcBef>
              <a:spcAft>
                <a:spcPct val="0"/>
              </a:spcAft>
              <a:defRPr sz="3400">
                <a:solidFill>
                  <a:srgbClr val="0000CC"/>
                </a:solidFill>
                <a:latin typeface="Humanst521 BT" pitchFamily="34" charset="0"/>
              </a:defRPr>
            </a:lvl8pPr>
            <a:lvl9pPr marL="3886200" indent="-228600" algn="ctr" eaLnBrk="0" fontAlgn="base" hangingPunct="0">
              <a:lnSpc>
                <a:spcPct val="90000"/>
              </a:lnSpc>
              <a:spcBef>
                <a:spcPct val="0"/>
              </a:spcBef>
              <a:spcAft>
                <a:spcPct val="0"/>
              </a:spcAft>
              <a:defRPr sz="3400">
                <a:solidFill>
                  <a:srgbClr val="0000CC"/>
                </a:solidFill>
                <a:latin typeface="Humanst521 BT" pitchFamily="34" charset="0"/>
              </a:defRPr>
            </a:lvl9pPr>
          </a:lstStyle>
          <a:p>
            <a:pPr algn="ctr">
              <a:lnSpc>
                <a:spcPct val="140000"/>
              </a:lnSpc>
            </a:pPr>
            <a:r>
              <a:rPr lang="ru-RU" altLang="ru-RU" sz="3200" b="1" dirty="0">
                <a:solidFill>
                  <a:schemeClr val="accent3">
                    <a:lumMod val="75000"/>
                  </a:schemeClr>
                </a:solidFill>
                <a:latin typeface="Garamond" panose="02020404030301010803" pitchFamily="18" charset="0"/>
              </a:rPr>
              <a:t>Аргументы</a:t>
            </a:r>
            <a:endParaRPr lang="en-GB" altLang="ru-RU" sz="3200" b="1" dirty="0">
              <a:solidFill>
                <a:schemeClr val="accent3">
                  <a:lumMod val="75000"/>
                </a:schemeClr>
              </a:solidFill>
              <a:latin typeface="Garamond" panose="02020404030301010803" pitchFamily="18" charset="0"/>
            </a:endParaRPr>
          </a:p>
        </p:txBody>
      </p:sp>
    </p:spTree>
    <p:extLst>
      <p:ext uri="{BB962C8B-B14F-4D97-AF65-F5344CB8AC3E}">
        <p14:creationId xmlns:p14="http://schemas.microsoft.com/office/powerpoint/2010/main" val="35596701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па 17">
            <a:extLst>
              <a:ext uri="{FF2B5EF4-FFF2-40B4-BE49-F238E27FC236}">
                <a16:creationId xmlns:a16="http://schemas.microsoft.com/office/drawing/2014/main" id="{6A4006E1-7F49-4B83-B268-C4830DDF954E}"/>
              </a:ext>
            </a:extLst>
          </p:cNvPr>
          <p:cNvGrpSpPr/>
          <p:nvPr/>
        </p:nvGrpSpPr>
        <p:grpSpPr>
          <a:xfrm>
            <a:off x="8140047" y="4081214"/>
            <a:ext cx="3466897" cy="383980"/>
            <a:chOff x="8148805" y="4781878"/>
            <a:chExt cx="3466897" cy="383980"/>
          </a:xfrm>
        </p:grpSpPr>
        <p:sp>
          <p:nvSpPr>
            <p:cNvPr id="6" name="Прямоугольник 5">
              <a:hlinkClick r:id="rId2"/>
              <a:extLst>
                <a:ext uri="{FF2B5EF4-FFF2-40B4-BE49-F238E27FC236}">
                  <a16:creationId xmlns:a16="http://schemas.microsoft.com/office/drawing/2014/main" id="{2D0E0207-48A8-4319-A65F-84F4544673EE}"/>
                </a:ext>
              </a:extLst>
            </p:cNvPr>
            <p:cNvSpPr/>
            <p:nvPr/>
          </p:nvSpPr>
          <p:spPr>
            <a:xfrm>
              <a:off x="8861165" y="4796526"/>
              <a:ext cx="2754537" cy="369332"/>
            </a:xfrm>
            <a:prstGeom prst="rect">
              <a:avLst/>
            </a:prstGeom>
          </p:spPr>
          <p:txBody>
            <a:bodyPr wrap="none">
              <a:spAutoFit/>
            </a:bodyPr>
            <a:lstStyle/>
            <a:p>
              <a:r>
                <a:rPr lang="en-US" dirty="0"/>
                <a:t>nazarov.nvision@gmail.com</a:t>
              </a:r>
            </a:p>
          </p:txBody>
        </p:sp>
        <p:grpSp>
          <p:nvGrpSpPr>
            <p:cNvPr id="49" name="Group 188">
              <a:extLst>
                <a:ext uri="{FF2B5EF4-FFF2-40B4-BE49-F238E27FC236}">
                  <a16:creationId xmlns:a16="http://schemas.microsoft.com/office/drawing/2014/main" id="{275F198F-BC7C-46FA-9310-35099CDCBAB9}"/>
                </a:ext>
              </a:extLst>
            </p:cNvPr>
            <p:cNvGrpSpPr>
              <a:grpSpLocks noChangeAspect="1"/>
            </p:cNvGrpSpPr>
            <p:nvPr/>
          </p:nvGrpSpPr>
          <p:grpSpPr bwMode="auto">
            <a:xfrm>
              <a:off x="8148805" y="4781878"/>
              <a:ext cx="489027" cy="360000"/>
              <a:chOff x="4101" y="245"/>
              <a:chExt cx="307" cy="226"/>
            </a:xfrm>
            <a:solidFill>
              <a:schemeClr val="tx2"/>
            </a:solidFill>
          </p:grpSpPr>
          <p:sp>
            <p:nvSpPr>
              <p:cNvPr id="50" name="Freeform 190">
                <a:extLst>
                  <a:ext uri="{FF2B5EF4-FFF2-40B4-BE49-F238E27FC236}">
                    <a16:creationId xmlns:a16="http://schemas.microsoft.com/office/drawing/2014/main" id="{2E31404A-2BA9-462D-9F42-766E82B9D68F}"/>
                  </a:ext>
                </a:extLst>
              </p:cNvPr>
              <p:cNvSpPr>
                <a:spLocks/>
              </p:cNvSpPr>
              <p:nvPr/>
            </p:nvSpPr>
            <p:spPr bwMode="auto">
              <a:xfrm>
                <a:off x="4108" y="369"/>
                <a:ext cx="293" cy="102"/>
              </a:xfrm>
              <a:custGeom>
                <a:avLst/>
                <a:gdLst>
                  <a:gd name="T0" fmla="*/ 1194 w 3224"/>
                  <a:gd name="T1" fmla="*/ 0 h 1021"/>
                  <a:gd name="T2" fmla="*/ 1613 w 3224"/>
                  <a:gd name="T3" fmla="*/ 344 h 1021"/>
                  <a:gd name="T4" fmla="*/ 2030 w 3224"/>
                  <a:gd name="T5" fmla="*/ 0 h 1021"/>
                  <a:gd name="T6" fmla="*/ 3224 w 3224"/>
                  <a:gd name="T7" fmla="*/ 959 h 1021"/>
                  <a:gd name="T8" fmla="*/ 3197 w 3224"/>
                  <a:gd name="T9" fmla="*/ 981 h 1021"/>
                  <a:gd name="T10" fmla="*/ 3165 w 3224"/>
                  <a:gd name="T11" fmla="*/ 997 h 1021"/>
                  <a:gd name="T12" fmla="*/ 3132 w 3224"/>
                  <a:gd name="T13" fmla="*/ 1011 h 1021"/>
                  <a:gd name="T14" fmla="*/ 3096 w 3224"/>
                  <a:gd name="T15" fmla="*/ 1018 h 1021"/>
                  <a:gd name="T16" fmla="*/ 3058 w 3224"/>
                  <a:gd name="T17" fmla="*/ 1021 h 1021"/>
                  <a:gd name="T18" fmla="*/ 165 w 3224"/>
                  <a:gd name="T19" fmla="*/ 1021 h 1021"/>
                  <a:gd name="T20" fmla="*/ 128 w 3224"/>
                  <a:gd name="T21" fmla="*/ 1018 h 1021"/>
                  <a:gd name="T22" fmla="*/ 92 w 3224"/>
                  <a:gd name="T23" fmla="*/ 1011 h 1021"/>
                  <a:gd name="T24" fmla="*/ 58 w 3224"/>
                  <a:gd name="T25" fmla="*/ 997 h 1021"/>
                  <a:gd name="T26" fmla="*/ 27 w 3224"/>
                  <a:gd name="T27" fmla="*/ 981 h 1021"/>
                  <a:gd name="T28" fmla="*/ 0 w 3224"/>
                  <a:gd name="T29" fmla="*/ 959 h 1021"/>
                  <a:gd name="T30" fmla="*/ 1194 w 3224"/>
                  <a:gd name="T31" fmla="*/ 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4" h="1021">
                    <a:moveTo>
                      <a:pt x="1194" y="0"/>
                    </a:moveTo>
                    <a:lnTo>
                      <a:pt x="1613" y="344"/>
                    </a:lnTo>
                    <a:lnTo>
                      <a:pt x="2030" y="0"/>
                    </a:lnTo>
                    <a:lnTo>
                      <a:pt x="3224" y="959"/>
                    </a:lnTo>
                    <a:lnTo>
                      <a:pt x="3197" y="981"/>
                    </a:lnTo>
                    <a:lnTo>
                      <a:pt x="3165" y="997"/>
                    </a:lnTo>
                    <a:lnTo>
                      <a:pt x="3132" y="1011"/>
                    </a:lnTo>
                    <a:lnTo>
                      <a:pt x="3096" y="1018"/>
                    </a:lnTo>
                    <a:lnTo>
                      <a:pt x="3058" y="1021"/>
                    </a:lnTo>
                    <a:lnTo>
                      <a:pt x="165" y="1021"/>
                    </a:lnTo>
                    <a:lnTo>
                      <a:pt x="128" y="1018"/>
                    </a:lnTo>
                    <a:lnTo>
                      <a:pt x="92" y="1011"/>
                    </a:lnTo>
                    <a:lnTo>
                      <a:pt x="58" y="997"/>
                    </a:lnTo>
                    <a:lnTo>
                      <a:pt x="27" y="981"/>
                    </a:lnTo>
                    <a:lnTo>
                      <a:pt x="0" y="959"/>
                    </a:lnTo>
                    <a:lnTo>
                      <a:pt x="1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191">
                <a:extLst>
                  <a:ext uri="{FF2B5EF4-FFF2-40B4-BE49-F238E27FC236}">
                    <a16:creationId xmlns:a16="http://schemas.microsoft.com/office/drawing/2014/main" id="{028B58C2-B537-4EFE-95FD-5B3ABBB0DB19}"/>
                  </a:ext>
                </a:extLst>
              </p:cNvPr>
              <p:cNvSpPr>
                <a:spLocks/>
              </p:cNvSpPr>
              <p:nvPr/>
            </p:nvSpPr>
            <p:spPr bwMode="auto">
              <a:xfrm>
                <a:off x="4108" y="245"/>
                <a:ext cx="293" cy="136"/>
              </a:xfrm>
              <a:custGeom>
                <a:avLst/>
                <a:gdLst>
                  <a:gd name="T0" fmla="*/ 165 w 3224"/>
                  <a:gd name="T1" fmla="*/ 0 h 1356"/>
                  <a:gd name="T2" fmla="*/ 3058 w 3224"/>
                  <a:gd name="T3" fmla="*/ 0 h 1356"/>
                  <a:gd name="T4" fmla="*/ 3096 w 3224"/>
                  <a:gd name="T5" fmla="*/ 3 h 1356"/>
                  <a:gd name="T6" fmla="*/ 3132 w 3224"/>
                  <a:gd name="T7" fmla="*/ 10 h 1356"/>
                  <a:gd name="T8" fmla="*/ 3166 w 3224"/>
                  <a:gd name="T9" fmla="*/ 24 h 1356"/>
                  <a:gd name="T10" fmla="*/ 3197 w 3224"/>
                  <a:gd name="T11" fmla="*/ 40 h 1356"/>
                  <a:gd name="T12" fmla="*/ 3224 w 3224"/>
                  <a:gd name="T13" fmla="*/ 62 h 1356"/>
                  <a:gd name="T14" fmla="*/ 1613 w 3224"/>
                  <a:gd name="T15" fmla="*/ 1356 h 1356"/>
                  <a:gd name="T16" fmla="*/ 0 w 3224"/>
                  <a:gd name="T17" fmla="*/ 62 h 1356"/>
                  <a:gd name="T18" fmla="*/ 27 w 3224"/>
                  <a:gd name="T19" fmla="*/ 40 h 1356"/>
                  <a:gd name="T20" fmla="*/ 59 w 3224"/>
                  <a:gd name="T21" fmla="*/ 24 h 1356"/>
                  <a:gd name="T22" fmla="*/ 92 w 3224"/>
                  <a:gd name="T23" fmla="*/ 10 h 1356"/>
                  <a:gd name="T24" fmla="*/ 128 w 3224"/>
                  <a:gd name="T25" fmla="*/ 3 h 1356"/>
                  <a:gd name="T26" fmla="*/ 165 w 3224"/>
                  <a:gd name="T27"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4" h="1356">
                    <a:moveTo>
                      <a:pt x="165" y="0"/>
                    </a:moveTo>
                    <a:lnTo>
                      <a:pt x="3058" y="0"/>
                    </a:lnTo>
                    <a:lnTo>
                      <a:pt x="3096" y="3"/>
                    </a:lnTo>
                    <a:lnTo>
                      <a:pt x="3132" y="10"/>
                    </a:lnTo>
                    <a:lnTo>
                      <a:pt x="3166" y="24"/>
                    </a:lnTo>
                    <a:lnTo>
                      <a:pt x="3197" y="40"/>
                    </a:lnTo>
                    <a:lnTo>
                      <a:pt x="3224" y="62"/>
                    </a:lnTo>
                    <a:lnTo>
                      <a:pt x="1613" y="1356"/>
                    </a:lnTo>
                    <a:lnTo>
                      <a:pt x="0" y="62"/>
                    </a:lnTo>
                    <a:lnTo>
                      <a:pt x="27" y="40"/>
                    </a:lnTo>
                    <a:lnTo>
                      <a:pt x="59" y="24"/>
                    </a:lnTo>
                    <a:lnTo>
                      <a:pt x="92" y="10"/>
                    </a:lnTo>
                    <a:lnTo>
                      <a:pt x="128" y="3"/>
                    </a:lnTo>
                    <a:lnTo>
                      <a:pt x="1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192">
                <a:extLst>
                  <a:ext uri="{FF2B5EF4-FFF2-40B4-BE49-F238E27FC236}">
                    <a16:creationId xmlns:a16="http://schemas.microsoft.com/office/drawing/2014/main" id="{67C2A5B9-DE0D-432A-8AD8-43E2A4B0B3C8}"/>
                  </a:ext>
                </a:extLst>
              </p:cNvPr>
              <p:cNvSpPr>
                <a:spLocks/>
              </p:cNvSpPr>
              <p:nvPr/>
            </p:nvSpPr>
            <p:spPr bwMode="auto">
              <a:xfrm>
                <a:off x="4101" y="265"/>
                <a:ext cx="106" cy="188"/>
              </a:xfrm>
              <a:custGeom>
                <a:avLst/>
                <a:gdLst>
                  <a:gd name="T0" fmla="*/ 0 w 1166"/>
                  <a:gd name="T1" fmla="*/ 0 h 1878"/>
                  <a:gd name="T2" fmla="*/ 1166 w 1166"/>
                  <a:gd name="T3" fmla="*/ 949 h 1878"/>
                  <a:gd name="T4" fmla="*/ 0 w 1166"/>
                  <a:gd name="T5" fmla="*/ 1878 h 1878"/>
                  <a:gd name="T6" fmla="*/ 0 w 1166"/>
                  <a:gd name="T7" fmla="*/ 0 h 1878"/>
                </a:gdLst>
                <a:ahLst/>
                <a:cxnLst>
                  <a:cxn ang="0">
                    <a:pos x="T0" y="T1"/>
                  </a:cxn>
                  <a:cxn ang="0">
                    <a:pos x="T2" y="T3"/>
                  </a:cxn>
                  <a:cxn ang="0">
                    <a:pos x="T4" y="T5"/>
                  </a:cxn>
                  <a:cxn ang="0">
                    <a:pos x="T6" y="T7"/>
                  </a:cxn>
                </a:cxnLst>
                <a:rect l="0" t="0" r="r" b="b"/>
                <a:pathLst>
                  <a:path w="1166" h="1878">
                    <a:moveTo>
                      <a:pt x="0" y="0"/>
                    </a:moveTo>
                    <a:lnTo>
                      <a:pt x="1166" y="949"/>
                    </a:lnTo>
                    <a:lnTo>
                      <a:pt x="0" y="187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193">
                <a:extLst>
                  <a:ext uri="{FF2B5EF4-FFF2-40B4-BE49-F238E27FC236}">
                    <a16:creationId xmlns:a16="http://schemas.microsoft.com/office/drawing/2014/main" id="{8A429A01-EEA0-4E81-9915-B1E8735613F2}"/>
                  </a:ext>
                </a:extLst>
              </p:cNvPr>
              <p:cNvSpPr>
                <a:spLocks/>
              </p:cNvSpPr>
              <p:nvPr/>
            </p:nvSpPr>
            <p:spPr bwMode="auto">
              <a:xfrm>
                <a:off x="4302" y="265"/>
                <a:ext cx="106" cy="188"/>
              </a:xfrm>
              <a:custGeom>
                <a:avLst/>
                <a:gdLst>
                  <a:gd name="T0" fmla="*/ 1167 w 1167"/>
                  <a:gd name="T1" fmla="*/ 0 h 1879"/>
                  <a:gd name="T2" fmla="*/ 1167 w 1167"/>
                  <a:gd name="T3" fmla="*/ 1879 h 1879"/>
                  <a:gd name="T4" fmla="*/ 0 w 1167"/>
                  <a:gd name="T5" fmla="*/ 950 h 1879"/>
                  <a:gd name="T6" fmla="*/ 1167 w 1167"/>
                  <a:gd name="T7" fmla="*/ 0 h 1879"/>
                </a:gdLst>
                <a:ahLst/>
                <a:cxnLst>
                  <a:cxn ang="0">
                    <a:pos x="T0" y="T1"/>
                  </a:cxn>
                  <a:cxn ang="0">
                    <a:pos x="T2" y="T3"/>
                  </a:cxn>
                  <a:cxn ang="0">
                    <a:pos x="T4" y="T5"/>
                  </a:cxn>
                  <a:cxn ang="0">
                    <a:pos x="T6" y="T7"/>
                  </a:cxn>
                </a:cxnLst>
                <a:rect l="0" t="0" r="r" b="b"/>
                <a:pathLst>
                  <a:path w="1167" h="1879">
                    <a:moveTo>
                      <a:pt x="1167" y="0"/>
                    </a:moveTo>
                    <a:lnTo>
                      <a:pt x="1167" y="1879"/>
                    </a:lnTo>
                    <a:lnTo>
                      <a:pt x="0" y="950"/>
                    </a:lnTo>
                    <a:lnTo>
                      <a:pt x="1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grpSp>
        <p:nvGrpSpPr>
          <p:cNvPr id="23" name="Группа 22">
            <a:extLst>
              <a:ext uri="{FF2B5EF4-FFF2-40B4-BE49-F238E27FC236}">
                <a16:creationId xmlns:a16="http://schemas.microsoft.com/office/drawing/2014/main" id="{353715B1-0101-4ABA-82A7-131D96AECAE6}"/>
              </a:ext>
            </a:extLst>
          </p:cNvPr>
          <p:cNvGrpSpPr/>
          <p:nvPr/>
        </p:nvGrpSpPr>
        <p:grpSpPr>
          <a:xfrm>
            <a:off x="3906507" y="4959089"/>
            <a:ext cx="2366352" cy="506179"/>
            <a:chOff x="354273" y="4665754"/>
            <a:chExt cx="2366352" cy="506179"/>
          </a:xfrm>
        </p:grpSpPr>
        <p:sp>
          <p:nvSpPr>
            <p:cNvPr id="5" name="Прямоугольник 4">
              <a:extLst>
                <a:ext uri="{FF2B5EF4-FFF2-40B4-BE49-F238E27FC236}">
                  <a16:creationId xmlns:a16="http://schemas.microsoft.com/office/drawing/2014/main" id="{2B12DD26-EA9E-4533-9518-63C9250588A4}"/>
                </a:ext>
              </a:extLst>
            </p:cNvPr>
            <p:cNvSpPr/>
            <p:nvPr/>
          </p:nvSpPr>
          <p:spPr>
            <a:xfrm>
              <a:off x="921735" y="4802601"/>
              <a:ext cx="1798890" cy="369332"/>
            </a:xfrm>
            <a:prstGeom prst="rect">
              <a:avLst/>
            </a:prstGeom>
          </p:spPr>
          <p:txBody>
            <a:bodyPr wrap="none">
              <a:spAutoFit/>
            </a:bodyPr>
            <a:lstStyle/>
            <a:p>
              <a:r>
                <a:rPr lang="ru-RU" dirty="0"/>
                <a:t>+7 916 522 16 45</a:t>
              </a:r>
            </a:p>
          </p:txBody>
        </p:sp>
        <p:grpSp>
          <p:nvGrpSpPr>
            <p:cNvPr id="58" name="Group 1695">
              <a:extLst>
                <a:ext uri="{FF2B5EF4-FFF2-40B4-BE49-F238E27FC236}">
                  <a16:creationId xmlns:a16="http://schemas.microsoft.com/office/drawing/2014/main" id="{95DD4474-57F4-4D97-BC04-3C120E15B72A}"/>
                </a:ext>
              </a:extLst>
            </p:cNvPr>
            <p:cNvGrpSpPr/>
            <p:nvPr/>
          </p:nvGrpSpPr>
          <p:grpSpPr>
            <a:xfrm>
              <a:off x="354273" y="4665754"/>
              <a:ext cx="479687" cy="449622"/>
              <a:chOff x="6266656" y="368170"/>
              <a:chExt cx="291308" cy="273050"/>
            </a:xfrm>
            <a:solidFill>
              <a:schemeClr val="bg2"/>
            </a:solidFill>
          </p:grpSpPr>
          <p:sp>
            <p:nvSpPr>
              <p:cNvPr id="59" name="Freeform 58">
                <a:extLst>
                  <a:ext uri="{FF2B5EF4-FFF2-40B4-BE49-F238E27FC236}">
                    <a16:creationId xmlns:a16="http://schemas.microsoft.com/office/drawing/2014/main" id="{307C4AA8-83B8-43FF-9C6F-B00684C22733}"/>
                  </a:ext>
                </a:extLst>
              </p:cNvPr>
              <p:cNvSpPr>
                <a:spLocks/>
              </p:cNvSpPr>
              <p:nvPr/>
            </p:nvSpPr>
            <p:spPr bwMode="auto">
              <a:xfrm>
                <a:off x="6266656" y="368170"/>
                <a:ext cx="274638" cy="273050"/>
              </a:xfrm>
              <a:custGeom>
                <a:avLst/>
                <a:gdLst>
                  <a:gd name="T0" fmla="*/ 648 w 3120"/>
                  <a:gd name="T1" fmla="*/ 14 h 3112"/>
                  <a:gd name="T2" fmla="*/ 755 w 3120"/>
                  <a:gd name="T3" fmla="*/ 83 h 3112"/>
                  <a:gd name="T4" fmla="*/ 1063 w 3120"/>
                  <a:gd name="T5" fmla="*/ 389 h 3112"/>
                  <a:gd name="T6" fmla="*/ 1219 w 3120"/>
                  <a:gd name="T7" fmla="*/ 563 h 3112"/>
                  <a:gd name="T8" fmla="*/ 1251 w 3120"/>
                  <a:gd name="T9" fmla="*/ 677 h 3112"/>
                  <a:gd name="T10" fmla="*/ 1219 w 3120"/>
                  <a:gd name="T11" fmla="*/ 790 h 3112"/>
                  <a:gd name="T12" fmla="*/ 1037 w 3120"/>
                  <a:gd name="T13" fmla="*/ 989 h 3112"/>
                  <a:gd name="T14" fmla="*/ 894 w 3120"/>
                  <a:gd name="T15" fmla="*/ 1140 h 3112"/>
                  <a:gd name="T16" fmla="*/ 898 w 3120"/>
                  <a:gd name="T17" fmla="*/ 1181 h 3112"/>
                  <a:gd name="T18" fmla="*/ 1000 w 3120"/>
                  <a:gd name="T19" fmla="*/ 1373 h 3112"/>
                  <a:gd name="T20" fmla="*/ 1127 w 3120"/>
                  <a:gd name="T21" fmla="*/ 1547 h 3112"/>
                  <a:gd name="T22" fmla="*/ 1344 w 3120"/>
                  <a:gd name="T23" fmla="*/ 1789 h 3112"/>
                  <a:gd name="T24" fmla="*/ 1588 w 3120"/>
                  <a:gd name="T25" fmla="*/ 2003 h 3112"/>
                  <a:gd name="T26" fmla="*/ 1807 w 3120"/>
                  <a:gd name="T27" fmla="*/ 2151 h 3112"/>
                  <a:gd name="T28" fmla="*/ 1933 w 3120"/>
                  <a:gd name="T29" fmla="*/ 2215 h 3112"/>
                  <a:gd name="T30" fmla="*/ 1977 w 3120"/>
                  <a:gd name="T31" fmla="*/ 2221 h 3112"/>
                  <a:gd name="T32" fmla="*/ 2131 w 3120"/>
                  <a:gd name="T33" fmla="*/ 2074 h 3112"/>
                  <a:gd name="T34" fmla="*/ 2322 w 3120"/>
                  <a:gd name="T35" fmla="*/ 1898 h 3112"/>
                  <a:gd name="T36" fmla="*/ 2424 w 3120"/>
                  <a:gd name="T37" fmla="*/ 1864 h 3112"/>
                  <a:gd name="T38" fmla="*/ 2527 w 3120"/>
                  <a:gd name="T39" fmla="*/ 1881 h 3112"/>
                  <a:gd name="T40" fmla="*/ 2624 w 3120"/>
                  <a:gd name="T41" fmla="*/ 1947 h 3112"/>
                  <a:gd name="T42" fmla="*/ 3063 w 3120"/>
                  <a:gd name="T43" fmla="*/ 2388 h 3112"/>
                  <a:gd name="T44" fmla="*/ 3114 w 3120"/>
                  <a:gd name="T45" fmla="*/ 2488 h 3112"/>
                  <a:gd name="T46" fmla="*/ 3114 w 3120"/>
                  <a:gd name="T47" fmla="*/ 2593 h 3112"/>
                  <a:gd name="T48" fmla="*/ 3062 w 3120"/>
                  <a:gd name="T49" fmla="*/ 2695 h 3112"/>
                  <a:gd name="T50" fmla="*/ 2915 w 3120"/>
                  <a:gd name="T51" fmla="*/ 2842 h 3112"/>
                  <a:gd name="T52" fmla="*/ 2764 w 3120"/>
                  <a:gd name="T53" fmla="*/ 2998 h 3112"/>
                  <a:gd name="T54" fmla="*/ 2642 w 3120"/>
                  <a:gd name="T55" fmla="*/ 3076 h 3112"/>
                  <a:gd name="T56" fmla="*/ 2506 w 3120"/>
                  <a:gd name="T57" fmla="*/ 3109 h 3112"/>
                  <a:gd name="T58" fmla="*/ 2323 w 3120"/>
                  <a:gd name="T59" fmla="*/ 3103 h 3112"/>
                  <a:gd name="T60" fmla="*/ 2083 w 3120"/>
                  <a:gd name="T61" fmla="*/ 3052 h 3112"/>
                  <a:gd name="T62" fmla="*/ 1853 w 3120"/>
                  <a:gd name="T63" fmla="*/ 2964 h 3112"/>
                  <a:gd name="T64" fmla="*/ 1545 w 3120"/>
                  <a:gd name="T65" fmla="*/ 2805 h 3112"/>
                  <a:gd name="T66" fmla="*/ 1218 w 3120"/>
                  <a:gd name="T67" fmla="*/ 2587 h 3112"/>
                  <a:gd name="T68" fmla="*/ 919 w 3120"/>
                  <a:gd name="T69" fmla="*/ 2334 h 3112"/>
                  <a:gd name="T70" fmla="*/ 647 w 3120"/>
                  <a:gd name="T71" fmla="*/ 2045 h 3112"/>
                  <a:gd name="T72" fmla="*/ 428 w 3120"/>
                  <a:gd name="T73" fmla="*/ 1761 h 3112"/>
                  <a:gd name="T74" fmla="*/ 243 w 3120"/>
                  <a:gd name="T75" fmla="*/ 1456 h 3112"/>
                  <a:gd name="T76" fmla="*/ 94 w 3120"/>
                  <a:gd name="T77" fmla="*/ 1128 h 3112"/>
                  <a:gd name="T78" fmla="*/ 28 w 3120"/>
                  <a:gd name="T79" fmla="*/ 914 h 3112"/>
                  <a:gd name="T80" fmla="*/ 0 w 3120"/>
                  <a:gd name="T81" fmla="*/ 693 h 3112"/>
                  <a:gd name="T82" fmla="*/ 18 w 3120"/>
                  <a:gd name="T83" fmla="*/ 528 h 3112"/>
                  <a:gd name="T84" fmla="*/ 73 w 3120"/>
                  <a:gd name="T85" fmla="*/ 408 h 3112"/>
                  <a:gd name="T86" fmla="*/ 219 w 3120"/>
                  <a:gd name="T87" fmla="*/ 254 h 3112"/>
                  <a:gd name="T88" fmla="*/ 424 w 3120"/>
                  <a:gd name="T89" fmla="*/ 54 h 3112"/>
                  <a:gd name="T90" fmla="*/ 534 w 3120"/>
                  <a:gd name="T91" fmla="*/ 3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0" h="3112">
                    <a:moveTo>
                      <a:pt x="572" y="0"/>
                    </a:moveTo>
                    <a:lnTo>
                      <a:pt x="610" y="3"/>
                    </a:lnTo>
                    <a:lnTo>
                      <a:pt x="648" y="14"/>
                    </a:lnTo>
                    <a:lnTo>
                      <a:pt x="685" y="29"/>
                    </a:lnTo>
                    <a:lnTo>
                      <a:pt x="720" y="52"/>
                    </a:lnTo>
                    <a:lnTo>
                      <a:pt x="755" y="83"/>
                    </a:lnTo>
                    <a:lnTo>
                      <a:pt x="859" y="185"/>
                    </a:lnTo>
                    <a:lnTo>
                      <a:pt x="962" y="289"/>
                    </a:lnTo>
                    <a:lnTo>
                      <a:pt x="1063" y="389"/>
                    </a:lnTo>
                    <a:lnTo>
                      <a:pt x="1162" y="489"/>
                    </a:lnTo>
                    <a:lnTo>
                      <a:pt x="1195" y="526"/>
                    </a:lnTo>
                    <a:lnTo>
                      <a:pt x="1219" y="563"/>
                    </a:lnTo>
                    <a:lnTo>
                      <a:pt x="1237" y="600"/>
                    </a:lnTo>
                    <a:lnTo>
                      <a:pt x="1248" y="638"/>
                    </a:lnTo>
                    <a:lnTo>
                      <a:pt x="1251" y="677"/>
                    </a:lnTo>
                    <a:lnTo>
                      <a:pt x="1248" y="714"/>
                    </a:lnTo>
                    <a:lnTo>
                      <a:pt x="1237" y="752"/>
                    </a:lnTo>
                    <a:lnTo>
                      <a:pt x="1219" y="790"/>
                    </a:lnTo>
                    <a:lnTo>
                      <a:pt x="1195" y="826"/>
                    </a:lnTo>
                    <a:lnTo>
                      <a:pt x="1164" y="862"/>
                    </a:lnTo>
                    <a:lnTo>
                      <a:pt x="1037" y="989"/>
                    </a:lnTo>
                    <a:lnTo>
                      <a:pt x="910" y="1114"/>
                    </a:lnTo>
                    <a:lnTo>
                      <a:pt x="900" y="1127"/>
                    </a:lnTo>
                    <a:lnTo>
                      <a:pt x="894" y="1140"/>
                    </a:lnTo>
                    <a:lnTo>
                      <a:pt x="890" y="1152"/>
                    </a:lnTo>
                    <a:lnTo>
                      <a:pt x="893" y="1166"/>
                    </a:lnTo>
                    <a:lnTo>
                      <a:pt x="898" y="1181"/>
                    </a:lnTo>
                    <a:lnTo>
                      <a:pt x="928" y="1247"/>
                    </a:lnTo>
                    <a:lnTo>
                      <a:pt x="962" y="1311"/>
                    </a:lnTo>
                    <a:lnTo>
                      <a:pt x="1000" y="1373"/>
                    </a:lnTo>
                    <a:lnTo>
                      <a:pt x="1040" y="1433"/>
                    </a:lnTo>
                    <a:lnTo>
                      <a:pt x="1082" y="1490"/>
                    </a:lnTo>
                    <a:lnTo>
                      <a:pt x="1127" y="1547"/>
                    </a:lnTo>
                    <a:lnTo>
                      <a:pt x="1197" y="1631"/>
                    </a:lnTo>
                    <a:lnTo>
                      <a:pt x="1270" y="1711"/>
                    </a:lnTo>
                    <a:lnTo>
                      <a:pt x="1344" y="1789"/>
                    </a:lnTo>
                    <a:lnTo>
                      <a:pt x="1423" y="1863"/>
                    </a:lnTo>
                    <a:lnTo>
                      <a:pt x="1504" y="1934"/>
                    </a:lnTo>
                    <a:lnTo>
                      <a:pt x="1588" y="2003"/>
                    </a:lnTo>
                    <a:lnTo>
                      <a:pt x="1675" y="2067"/>
                    </a:lnTo>
                    <a:lnTo>
                      <a:pt x="1766" y="2127"/>
                    </a:lnTo>
                    <a:lnTo>
                      <a:pt x="1807" y="2151"/>
                    </a:lnTo>
                    <a:lnTo>
                      <a:pt x="1849" y="2172"/>
                    </a:lnTo>
                    <a:lnTo>
                      <a:pt x="1891" y="2193"/>
                    </a:lnTo>
                    <a:lnTo>
                      <a:pt x="1933" y="2215"/>
                    </a:lnTo>
                    <a:lnTo>
                      <a:pt x="1949" y="2221"/>
                    </a:lnTo>
                    <a:lnTo>
                      <a:pt x="1964" y="2223"/>
                    </a:lnTo>
                    <a:lnTo>
                      <a:pt x="1977" y="2221"/>
                    </a:lnTo>
                    <a:lnTo>
                      <a:pt x="1990" y="2214"/>
                    </a:lnTo>
                    <a:lnTo>
                      <a:pt x="2004" y="2201"/>
                    </a:lnTo>
                    <a:lnTo>
                      <a:pt x="2131" y="2074"/>
                    </a:lnTo>
                    <a:lnTo>
                      <a:pt x="2259" y="1947"/>
                    </a:lnTo>
                    <a:lnTo>
                      <a:pt x="2290" y="1920"/>
                    </a:lnTo>
                    <a:lnTo>
                      <a:pt x="2322" y="1898"/>
                    </a:lnTo>
                    <a:lnTo>
                      <a:pt x="2355" y="1881"/>
                    </a:lnTo>
                    <a:lnTo>
                      <a:pt x="2390" y="1870"/>
                    </a:lnTo>
                    <a:lnTo>
                      <a:pt x="2424" y="1864"/>
                    </a:lnTo>
                    <a:lnTo>
                      <a:pt x="2458" y="1864"/>
                    </a:lnTo>
                    <a:lnTo>
                      <a:pt x="2493" y="1870"/>
                    </a:lnTo>
                    <a:lnTo>
                      <a:pt x="2527" y="1881"/>
                    </a:lnTo>
                    <a:lnTo>
                      <a:pt x="2560" y="1898"/>
                    </a:lnTo>
                    <a:lnTo>
                      <a:pt x="2593" y="1920"/>
                    </a:lnTo>
                    <a:lnTo>
                      <a:pt x="2624" y="1947"/>
                    </a:lnTo>
                    <a:lnTo>
                      <a:pt x="2830" y="2151"/>
                    </a:lnTo>
                    <a:lnTo>
                      <a:pt x="3035" y="2355"/>
                    </a:lnTo>
                    <a:lnTo>
                      <a:pt x="3063" y="2388"/>
                    </a:lnTo>
                    <a:lnTo>
                      <a:pt x="3086" y="2420"/>
                    </a:lnTo>
                    <a:lnTo>
                      <a:pt x="3103" y="2455"/>
                    </a:lnTo>
                    <a:lnTo>
                      <a:pt x="3114" y="2488"/>
                    </a:lnTo>
                    <a:lnTo>
                      <a:pt x="3120" y="2523"/>
                    </a:lnTo>
                    <a:lnTo>
                      <a:pt x="3120" y="2559"/>
                    </a:lnTo>
                    <a:lnTo>
                      <a:pt x="3114" y="2593"/>
                    </a:lnTo>
                    <a:lnTo>
                      <a:pt x="3102" y="2628"/>
                    </a:lnTo>
                    <a:lnTo>
                      <a:pt x="3085" y="2661"/>
                    </a:lnTo>
                    <a:lnTo>
                      <a:pt x="3062" y="2695"/>
                    </a:lnTo>
                    <a:lnTo>
                      <a:pt x="3034" y="2727"/>
                    </a:lnTo>
                    <a:lnTo>
                      <a:pt x="2975" y="2785"/>
                    </a:lnTo>
                    <a:lnTo>
                      <a:pt x="2915" y="2842"/>
                    </a:lnTo>
                    <a:lnTo>
                      <a:pt x="2856" y="2901"/>
                    </a:lnTo>
                    <a:lnTo>
                      <a:pt x="2801" y="2961"/>
                    </a:lnTo>
                    <a:lnTo>
                      <a:pt x="2764" y="2998"/>
                    </a:lnTo>
                    <a:lnTo>
                      <a:pt x="2725" y="3029"/>
                    </a:lnTo>
                    <a:lnTo>
                      <a:pt x="2684" y="3055"/>
                    </a:lnTo>
                    <a:lnTo>
                      <a:pt x="2642" y="3076"/>
                    </a:lnTo>
                    <a:lnTo>
                      <a:pt x="2598" y="3092"/>
                    </a:lnTo>
                    <a:lnTo>
                      <a:pt x="2553" y="3102"/>
                    </a:lnTo>
                    <a:lnTo>
                      <a:pt x="2506" y="3109"/>
                    </a:lnTo>
                    <a:lnTo>
                      <a:pt x="2456" y="3112"/>
                    </a:lnTo>
                    <a:lnTo>
                      <a:pt x="2406" y="3111"/>
                    </a:lnTo>
                    <a:lnTo>
                      <a:pt x="2323" y="3103"/>
                    </a:lnTo>
                    <a:lnTo>
                      <a:pt x="2242" y="3091"/>
                    </a:lnTo>
                    <a:lnTo>
                      <a:pt x="2161" y="3073"/>
                    </a:lnTo>
                    <a:lnTo>
                      <a:pt x="2083" y="3052"/>
                    </a:lnTo>
                    <a:lnTo>
                      <a:pt x="2006" y="3026"/>
                    </a:lnTo>
                    <a:lnTo>
                      <a:pt x="1929" y="2996"/>
                    </a:lnTo>
                    <a:lnTo>
                      <a:pt x="1853" y="2964"/>
                    </a:lnTo>
                    <a:lnTo>
                      <a:pt x="1779" y="2929"/>
                    </a:lnTo>
                    <a:lnTo>
                      <a:pt x="1660" y="2869"/>
                    </a:lnTo>
                    <a:lnTo>
                      <a:pt x="1545" y="2805"/>
                    </a:lnTo>
                    <a:lnTo>
                      <a:pt x="1433" y="2736"/>
                    </a:lnTo>
                    <a:lnTo>
                      <a:pt x="1324" y="2663"/>
                    </a:lnTo>
                    <a:lnTo>
                      <a:pt x="1218" y="2587"/>
                    </a:lnTo>
                    <a:lnTo>
                      <a:pt x="1115" y="2507"/>
                    </a:lnTo>
                    <a:lnTo>
                      <a:pt x="1015" y="2422"/>
                    </a:lnTo>
                    <a:lnTo>
                      <a:pt x="919" y="2334"/>
                    </a:lnTo>
                    <a:lnTo>
                      <a:pt x="825" y="2242"/>
                    </a:lnTo>
                    <a:lnTo>
                      <a:pt x="734" y="2146"/>
                    </a:lnTo>
                    <a:lnTo>
                      <a:pt x="647" y="2045"/>
                    </a:lnTo>
                    <a:lnTo>
                      <a:pt x="571" y="1952"/>
                    </a:lnTo>
                    <a:lnTo>
                      <a:pt x="498" y="1858"/>
                    </a:lnTo>
                    <a:lnTo>
                      <a:pt x="428" y="1761"/>
                    </a:lnTo>
                    <a:lnTo>
                      <a:pt x="362" y="1661"/>
                    </a:lnTo>
                    <a:lnTo>
                      <a:pt x="300" y="1560"/>
                    </a:lnTo>
                    <a:lnTo>
                      <a:pt x="243" y="1456"/>
                    </a:lnTo>
                    <a:lnTo>
                      <a:pt x="189" y="1349"/>
                    </a:lnTo>
                    <a:lnTo>
                      <a:pt x="140" y="1240"/>
                    </a:lnTo>
                    <a:lnTo>
                      <a:pt x="94" y="1128"/>
                    </a:lnTo>
                    <a:lnTo>
                      <a:pt x="69" y="1058"/>
                    </a:lnTo>
                    <a:lnTo>
                      <a:pt x="47" y="987"/>
                    </a:lnTo>
                    <a:lnTo>
                      <a:pt x="28" y="914"/>
                    </a:lnTo>
                    <a:lnTo>
                      <a:pt x="14" y="842"/>
                    </a:lnTo>
                    <a:lnTo>
                      <a:pt x="4" y="768"/>
                    </a:lnTo>
                    <a:lnTo>
                      <a:pt x="0" y="693"/>
                    </a:lnTo>
                    <a:lnTo>
                      <a:pt x="3" y="618"/>
                    </a:lnTo>
                    <a:lnTo>
                      <a:pt x="8" y="572"/>
                    </a:lnTo>
                    <a:lnTo>
                      <a:pt x="18" y="528"/>
                    </a:lnTo>
                    <a:lnTo>
                      <a:pt x="33" y="485"/>
                    </a:lnTo>
                    <a:lnTo>
                      <a:pt x="50" y="445"/>
                    </a:lnTo>
                    <a:lnTo>
                      <a:pt x="73" y="408"/>
                    </a:lnTo>
                    <a:lnTo>
                      <a:pt x="101" y="372"/>
                    </a:lnTo>
                    <a:lnTo>
                      <a:pt x="133" y="337"/>
                    </a:lnTo>
                    <a:lnTo>
                      <a:pt x="219" y="254"/>
                    </a:lnTo>
                    <a:lnTo>
                      <a:pt x="304" y="169"/>
                    </a:lnTo>
                    <a:lnTo>
                      <a:pt x="390" y="83"/>
                    </a:lnTo>
                    <a:lnTo>
                      <a:pt x="424" y="54"/>
                    </a:lnTo>
                    <a:lnTo>
                      <a:pt x="460" y="30"/>
                    </a:lnTo>
                    <a:lnTo>
                      <a:pt x="497" y="14"/>
                    </a:lnTo>
                    <a:lnTo>
                      <a:pt x="534" y="3"/>
                    </a:lnTo>
                    <a:lnTo>
                      <a:pt x="57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0" name="Freeform 59">
                <a:extLst>
                  <a:ext uri="{FF2B5EF4-FFF2-40B4-BE49-F238E27FC236}">
                    <a16:creationId xmlns:a16="http://schemas.microsoft.com/office/drawing/2014/main" id="{6398D80A-1C75-4FF2-9045-BF4D5AC9DB2A}"/>
                  </a:ext>
                </a:extLst>
              </p:cNvPr>
              <p:cNvSpPr>
                <a:spLocks/>
              </p:cNvSpPr>
              <p:nvPr/>
            </p:nvSpPr>
            <p:spPr bwMode="auto">
              <a:xfrm>
                <a:off x="6403976" y="452438"/>
                <a:ext cx="92075" cy="90488"/>
              </a:xfrm>
              <a:custGeom>
                <a:avLst/>
                <a:gdLst>
                  <a:gd name="T0" fmla="*/ 37 w 1043"/>
                  <a:gd name="T1" fmla="*/ 0 h 1019"/>
                  <a:gd name="T2" fmla="*/ 113 w 1043"/>
                  <a:gd name="T3" fmla="*/ 14 h 1019"/>
                  <a:gd name="T4" fmla="*/ 189 w 1043"/>
                  <a:gd name="T5" fmla="*/ 32 h 1019"/>
                  <a:gd name="T6" fmla="*/ 261 w 1043"/>
                  <a:gd name="T7" fmla="*/ 54 h 1019"/>
                  <a:gd name="T8" fmla="*/ 332 w 1043"/>
                  <a:gd name="T9" fmla="*/ 81 h 1019"/>
                  <a:gd name="T10" fmla="*/ 402 w 1043"/>
                  <a:gd name="T11" fmla="*/ 113 h 1019"/>
                  <a:gd name="T12" fmla="*/ 469 w 1043"/>
                  <a:gd name="T13" fmla="*/ 149 h 1019"/>
                  <a:gd name="T14" fmla="*/ 533 w 1043"/>
                  <a:gd name="T15" fmla="*/ 190 h 1019"/>
                  <a:gd name="T16" fmla="*/ 596 w 1043"/>
                  <a:gd name="T17" fmla="*/ 235 h 1019"/>
                  <a:gd name="T18" fmla="*/ 655 w 1043"/>
                  <a:gd name="T19" fmla="*/ 283 h 1019"/>
                  <a:gd name="T20" fmla="*/ 712 w 1043"/>
                  <a:gd name="T21" fmla="*/ 336 h 1019"/>
                  <a:gd name="T22" fmla="*/ 768 w 1043"/>
                  <a:gd name="T23" fmla="*/ 396 h 1019"/>
                  <a:gd name="T24" fmla="*/ 820 w 1043"/>
                  <a:gd name="T25" fmla="*/ 459 h 1019"/>
                  <a:gd name="T26" fmla="*/ 866 w 1043"/>
                  <a:gd name="T27" fmla="*/ 526 h 1019"/>
                  <a:gd name="T28" fmla="*/ 908 w 1043"/>
                  <a:gd name="T29" fmla="*/ 594 h 1019"/>
                  <a:gd name="T30" fmla="*/ 946 w 1043"/>
                  <a:gd name="T31" fmla="*/ 665 h 1019"/>
                  <a:gd name="T32" fmla="*/ 977 w 1043"/>
                  <a:gd name="T33" fmla="*/ 740 h 1019"/>
                  <a:gd name="T34" fmla="*/ 1005 w 1043"/>
                  <a:gd name="T35" fmla="*/ 816 h 1019"/>
                  <a:gd name="T36" fmla="*/ 1027 w 1043"/>
                  <a:gd name="T37" fmla="*/ 894 h 1019"/>
                  <a:gd name="T38" fmla="*/ 1043 w 1043"/>
                  <a:gd name="T39" fmla="*/ 974 h 1019"/>
                  <a:gd name="T40" fmla="*/ 778 w 1043"/>
                  <a:gd name="T41" fmla="*/ 1019 h 1019"/>
                  <a:gd name="T42" fmla="*/ 763 w 1043"/>
                  <a:gd name="T43" fmla="*/ 949 h 1019"/>
                  <a:gd name="T44" fmla="*/ 743 w 1043"/>
                  <a:gd name="T45" fmla="*/ 882 h 1019"/>
                  <a:gd name="T46" fmla="*/ 719 w 1043"/>
                  <a:gd name="T47" fmla="*/ 816 h 1019"/>
                  <a:gd name="T48" fmla="*/ 688 w 1043"/>
                  <a:gd name="T49" fmla="*/ 753 h 1019"/>
                  <a:gd name="T50" fmla="*/ 654 w 1043"/>
                  <a:gd name="T51" fmla="*/ 691 h 1019"/>
                  <a:gd name="T52" fmla="*/ 615 w 1043"/>
                  <a:gd name="T53" fmla="*/ 634 h 1019"/>
                  <a:gd name="T54" fmla="*/ 571 w 1043"/>
                  <a:gd name="T55" fmla="*/ 578 h 1019"/>
                  <a:gd name="T56" fmla="*/ 522 w 1043"/>
                  <a:gd name="T57" fmla="*/ 526 h 1019"/>
                  <a:gd name="T58" fmla="*/ 473 w 1043"/>
                  <a:gd name="T59" fmla="*/ 481 h 1019"/>
                  <a:gd name="T60" fmla="*/ 422 w 1043"/>
                  <a:gd name="T61" fmla="*/ 439 h 1019"/>
                  <a:gd name="T62" fmla="*/ 367 w 1043"/>
                  <a:gd name="T63" fmla="*/ 401 h 1019"/>
                  <a:gd name="T64" fmla="*/ 311 w 1043"/>
                  <a:gd name="T65" fmla="*/ 369 h 1019"/>
                  <a:gd name="T66" fmla="*/ 253 w 1043"/>
                  <a:gd name="T67" fmla="*/ 340 h 1019"/>
                  <a:gd name="T68" fmla="*/ 192 w 1043"/>
                  <a:gd name="T69" fmla="*/ 314 h 1019"/>
                  <a:gd name="T70" fmla="*/ 130 w 1043"/>
                  <a:gd name="T71" fmla="*/ 293 h 1019"/>
                  <a:gd name="T72" fmla="*/ 65 w 1043"/>
                  <a:gd name="T73" fmla="*/ 278 h 1019"/>
                  <a:gd name="T74" fmla="*/ 0 w 1043"/>
                  <a:gd name="T75" fmla="*/ 266 h 1019"/>
                  <a:gd name="T76" fmla="*/ 37 w 1043"/>
                  <a:gd name="T77"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3" h="1019">
                    <a:moveTo>
                      <a:pt x="37" y="0"/>
                    </a:moveTo>
                    <a:lnTo>
                      <a:pt x="113" y="14"/>
                    </a:lnTo>
                    <a:lnTo>
                      <a:pt x="189" y="32"/>
                    </a:lnTo>
                    <a:lnTo>
                      <a:pt x="261" y="54"/>
                    </a:lnTo>
                    <a:lnTo>
                      <a:pt x="332" y="81"/>
                    </a:lnTo>
                    <a:lnTo>
                      <a:pt x="402" y="113"/>
                    </a:lnTo>
                    <a:lnTo>
                      <a:pt x="469" y="149"/>
                    </a:lnTo>
                    <a:lnTo>
                      <a:pt x="533" y="190"/>
                    </a:lnTo>
                    <a:lnTo>
                      <a:pt x="596" y="235"/>
                    </a:lnTo>
                    <a:lnTo>
                      <a:pt x="655" y="283"/>
                    </a:lnTo>
                    <a:lnTo>
                      <a:pt x="712" y="336"/>
                    </a:lnTo>
                    <a:lnTo>
                      <a:pt x="768" y="396"/>
                    </a:lnTo>
                    <a:lnTo>
                      <a:pt x="820" y="459"/>
                    </a:lnTo>
                    <a:lnTo>
                      <a:pt x="866" y="526"/>
                    </a:lnTo>
                    <a:lnTo>
                      <a:pt x="908" y="594"/>
                    </a:lnTo>
                    <a:lnTo>
                      <a:pt x="946" y="665"/>
                    </a:lnTo>
                    <a:lnTo>
                      <a:pt x="977" y="740"/>
                    </a:lnTo>
                    <a:lnTo>
                      <a:pt x="1005" y="816"/>
                    </a:lnTo>
                    <a:lnTo>
                      <a:pt x="1027" y="894"/>
                    </a:lnTo>
                    <a:lnTo>
                      <a:pt x="1043" y="974"/>
                    </a:lnTo>
                    <a:lnTo>
                      <a:pt x="778" y="1019"/>
                    </a:lnTo>
                    <a:lnTo>
                      <a:pt x="763" y="949"/>
                    </a:lnTo>
                    <a:lnTo>
                      <a:pt x="743" y="882"/>
                    </a:lnTo>
                    <a:lnTo>
                      <a:pt x="719" y="816"/>
                    </a:lnTo>
                    <a:lnTo>
                      <a:pt x="688" y="753"/>
                    </a:lnTo>
                    <a:lnTo>
                      <a:pt x="654" y="691"/>
                    </a:lnTo>
                    <a:lnTo>
                      <a:pt x="615" y="634"/>
                    </a:lnTo>
                    <a:lnTo>
                      <a:pt x="571" y="578"/>
                    </a:lnTo>
                    <a:lnTo>
                      <a:pt x="522" y="526"/>
                    </a:lnTo>
                    <a:lnTo>
                      <a:pt x="473" y="481"/>
                    </a:lnTo>
                    <a:lnTo>
                      <a:pt x="422" y="439"/>
                    </a:lnTo>
                    <a:lnTo>
                      <a:pt x="367" y="401"/>
                    </a:lnTo>
                    <a:lnTo>
                      <a:pt x="311" y="369"/>
                    </a:lnTo>
                    <a:lnTo>
                      <a:pt x="253" y="340"/>
                    </a:lnTo>
                    <a:lnTo>
                      <a:pt x="192" y="314"/>
                    </a:lnTo>
                    <a:lnTo>
                      <a:pt x="130" y="293"/>
                    </a:lnTo>
                    <a:lnTo>
                      <a:pt x="65" y="278"/>
                    </a:lnTo>
                    <a:lnTo>
                      <a:pt x="0" y="266"/>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1" name="Freeform 60">
                <a:extLst>
                  <a:ext uri="{FF2B5EF4-FFF2-40B4-BE49-F238E27FC236}">
                    <a16:creationId xmlns:a16="http://schemas.microsoft.com/office/drawing/2014/main" id="{033A4F55-4D2D-415C-AFD8-9DF238561D58}"/>
                  </a:ext>
                </a:extLst>
              </p:cNvPr>
              <p:cNvSpPr>
                <a:spLocks/>
              </p:cNvSpPr>
              <p:nvPr/>
            </p:nvSpPr>
            <p:spPr bwMode="auto">
              <a:xfrm>
                <a:off x="6407151" y="392113"/>
                <a:ext cx="150813" cy="147638"/>
              </a:xfrm>
              <a:custGeom>
                <a:avLst/>
                <a:gdLst>
                  <a:gd name="T0" fmla="*/ 37 w 1708"/>
                  <a:gd name="T1" fmla="*/ 0 h 1660"/>
                  <a:gd name="T2" fmla="*/ 143 w 1708"/>
                  <a:gd name="T3" fmla="*/ 18 h 1660"/>
                  <a:gd name="T4" fmla="*/ 247 w 1708"/>
                  <a:gd name="T5" fmla="*/ 41 h 1660"/>
                  <a:gd name="T6" fmla="*/ 349 w 1708"/>
                  <a:gd name="T7" fmla="*/ 69 h 1660"/>
                  <a:gd name="T8" fmla="*/ 450 w 1708"/>
                  <a:gd name="T9" fmla="*/ 103 h 1660"/>
                  <a:gd name="T10" fmla="*/ 547 w 1708"/>
                  <a:gd name="T11" fmla="*/ 142 h 1660"/>
                  <a:gd name="T12" fmla="*/ 643 w 1708"/>
                  <a:gd name="T13" fmla="*/ 187 h 1660"/>
                  <a:gd name="T14" fmla="*/ 735 w 1708"/>
                  <a:gd name="T15" fmla="*/ 236 h 1660"/>
                  <a:gd name="T16" fmla="*/ 826 w 1708"/>
                  <a:gd name="T17" fmla="*/ 290 h 1660"/>
                  <a:gd name="T18" fmla="*/ 914 w 1708"/>
                  <a:gd name="T19" fmla="*/ 350 h 1660"/>
                  <a:gd name="T20" fmla="*/ 998 w 1708"/>
                  <a:gd name="T21" fmla="*/ 414 h 1660"/>
                  <a:gd name="T22" fmla="*/ 1080 w 1708"/>
                  <a:gd name="T23" fmla="*/ 483 h 1660"/>
                  <a:gd name="T24" fmla="*/ 1157 w 1708"/>
                  <a:gd name="T25" fmla="*/ 557 h 1660"/>
                  <a:gd name="T26" fmla="*/ 1228 w 1708"/>
                  <a:gd name="T27" fmla="*/ 632 h 1660"/>
                  <a:gd name="T28" fmla="*/ 1294 w 1708"/>
                  <a:gd name="T29" fmla="*/ 708 h 1660"/>
                  <a:gd name="T30" fmla="*/ 1356 w 1708"/>
                  <a:gd name="T31" fmla="*/ 788 h 1660"/>
                  <a:gd name="T32" fmla="*/ 1414 w 1708"/>
                  <a:gd name="T33" fmla="*/ 871 h 1660"/>
                  <a:gd name="T34" fmla="*/ 1466 w 1708"/>
                  <a:gd name="T35" fmla="*/ 956 h 1660"/>
                  <a:gd name="T36" fmla="*/ 1516 w 1708"/>
                  <a:gd name="T37" fmla="*/ 1044 h 1660"/>
                  <a:gd name="T38" fmla="*/ 1560 w 1708"/>
                  <a:gd name="T39" fmla="*/ 1134 h 1660"/>
                  <a:gd name="T40" fmla="*/ 1599 w 1708"/>
                  <a:gd name="T41" fmla="*/ 1227 h 1660"/>
                  <a:gd name="T42" fmla="*/ 1633 w 1708"/>
                  <a:gd name="T43" fmla="*/ 1321 h 1660"/>
                  <a:gd name="T44" fmla="*/ 1663 w 1708"/>
                  <a:gd name="T45" fmla="*/ 1417 h 1660"/>
                  <a:gd name="T46" fmla="*/ 1688 w 1708"/>
                  <a:gd name="T47" fmla="*/ 1516 h 1660"/>
                  <a:gd name="T48" fmla="*/ 1708 w 1708"/>
                  <a:gd name="T49" fmla="*/ 1615 h 1660"/>
                  <a:gd name="T50" fmla="*/ 1443 w 1708"/>
                  <a:gd name="T51" fmla="*/ 1660 h 1660"/>
                  <a:gd name="T52" fmla="*/ 1424 w 1708"/>
                  <a:gd name="T53" fmla="*/ 1566 h 1660"/>
                  <a:gd name="T54" fmla="*/ 1400 w 1708"/>
                  <a:gd name="T55" fmla="*/ 1474 h 1660"/>
                  <a:gd name="T56" fmla="*/ 1371 w 1708"/>
                  <a:gd name="T57" fmla="*/ 1384 h 1660"/>
                  <a:gd name="T58" fmla="*/ 1337 w 1708"/>
                  <a:gd name="T59" fmla="*/ 1296 h 1660"/>
                  <a:gd name="T60" fmla="*/ 1298 w 1708"/>
                  <a:gd name="T61" fmla="*/ 1209 h 1660"/>
                  <a:gd name="T62" fmla="*/ 1254 w 1708"/>
                  <a:gd name="T63" fmla="*/ 1125 h 1660"/>
                  <a:gd name="T64" fmla="*/ 1206 w 1708"/>
                  <a:gd name="T65" fmla="*/ 1044 h 1660"/>
                  <a:gd name="T66" fmla="*/ 1153 w 1708"/>
                  <a:gd name="T67" fmla="*/ 966 h 1660"/>
                  <a:gd name="T68" fmla="*/ 1096 w 1708"/>
                  <a:gd name="T69" fmla="*/ 889 h 1660"/>
                  <a:gd name="T70" fmla="*/ 1035 w 1708"/>
                  <a:gd name="T71" fmla="*/ 817 h 1660"/>
                  <a:gd name="T72" fmla="*/ 967 w 1708"/>
                  <a:gd name="T73" fmla="*/ 747 h 1660"/>
                  <a:gd name="T74" fmla="*/ 894 w 1708"/>
                  <a:gd name="T75" fmla="*/ 678 h 1660"/>
                  <a:gd name="T76" fmla="*/ 817 w 1708"/>
                  <a:gd name="T77" fmla="*/ 613 h 1660"/>
                  <a:gd name="T78" fmla="*/ 736 w 1708"/>
                  <a:gd name="T79" fmla="*/ 554 h 1660"/>
                  <a:gd name="T80" fmla="*/ 653 w 1708"/>
                  <a:gd name="T81" fmla="*/ 499 h 1660"/>
                  <a:gd name="T82" fmla="*/ 567 w 1708"/>
                  <a:gd name="T83" fmla="*/ 450 h 1660"/>
                  <a:gd name="T84" fmla="*/ 478 w 1708"/>
                  <a:gd name="T85" fmla="*/ 406 h 1660"/>
                  <a:gd name="T86" fmla="*/ 387 w 1708"/>
                  <a:gd name="T87" fmla="*/ 367 h 1660"/>
                  <a:gd name="T88" fmla="*/ 293 w 1708"/>
                  <a:gd name="T89" fmla="*/ 333 h 1660"/>
                  <a:gd name="T90" fmla="*/ 198 w 1708"/>
                  <a:gd name="T91" fmla="*/ 305 h 1660"/>
                  <a:gd name="T92" fmla="*/ 100 w 1708"/>
                  <a:gd name="T93" fmla="*/ 283 h 1660"/>
                  <a:gd name="T94" fmla="*/ 0 w 1708"/>
                  <a:gd name="T95" fmla="*/ 265 h 1660"/>
                  <a:gd name="T96" fmla="*/ 37 w 1708"/>
                  <a:gd name="T97"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8" h="1660">
                    <a:moveTo>
                      <a:pt x="37" y="0"/>
                    </a:moveTo>
                    <a:lnTo>
                      <a:pt x="143" y="18"/>
                    </a:lnTo>
                    <a:lnTo>
                      <a:pt x="247" y="41"/>
                    </a:lnTo>
                    <a:lnTo>
                      <a:pt x="349" y="69"/>
                    </a:lnTo>
                    <a:lnTo>
                      <a:pt x="450" y="103"/>
                    </a:lnTo>
                    <a:lnTo>
                      <a:pt x="547" y="142"/>
                    </a:lnTo>
                    <a:lnTo>
                      <a:pt x="643" y="187"/>
                    </a:lnTo>
                    <a:lnTo>
                      <a:pt x="735" y="236"/>
                    </a:lnTo>
                    <a:lnTo>
                      <a:pt x="826" y="290"/>
                    </a:lnTo>
                    <a:lnTo>
                      <a:pt x="914" y="350"/>
                    </a:lnTo>
                    <a:lnTo>
                      <a:pt x="998" y="414"/>
                    </a:lnTo>
                    <a:lnTo>
                      <a:pt x="1080" y="483"/>
                    </a:lnTo>
                    <a:lnTo>
                      <a:pt x="1157" y="557"/>
                    </a:lnTo>
                    <a:lnTo>
                      <a:pt x="1228" y="632"/>
                    </a:lnTo>
                    <a:lnTo>
                      <a:pt x="1294" y="708"/>
                    </a:lnTo>
                    <a:lnTo>
                      <a:pt x="1356" y="788"/>
                    </a:lnTo>
                    <a:lnTo>
                      <a:pt x="1414" y="871"/>
                    </a:lnTo>
                    <a:lnTo>
                      <a:pt x="1466" y="956"/>
                    </a:lnTo>
                    <a:lnTo>
                      <a:pt x="1516" y="1044"/>
                    </a:lnTo>
                    <a:lnTo>
                      <a:pt x="1560" y="1134"/>
                    </a:lnTo>
                    <a:lnTo>
                      <a:pt x="1599" y="1227"/>
                    </a:lnTo>
                    <a:lnTo>
                      <a:pt x="1633" y="1321"/>
                    </a:lnTo>
                    <a:lnTo>
                      <a:pt x="1663" y="1417"/>
                    </a:lnTo>
                    <a:lnTo>
                      <a:pt x="1688" y="1516"/>
                    </a:lnTo>
                    <a:lnTo>
                      <a:pt x="1708" y="1615"/>
                    </a:lnTo>
                    <a:lnTo>
                      <a:pt x="1443" y="1660"/>
                    </a:lnTo>
                    <a:lnTo>
                      <a:pt x="1424" y="1566"/>
                    </a:lnTo>
                    <a:lnTo>
                      <a:pt x="1400" y="1474"/>
                    </a:lnTo>
                    <a:lnTo>
                      <a:pt x="1371" y="1384"/>
                    </a:lnTo>
                    <a:lnTo>
                      <a:pt x="1337" y="1296"/>
                    </a:lnTo>
                    <a:lnTo>
                      <a:pt x="1298" y="1209"/>
                    </a:lnTo>
                    <a:lnTo>
                      <a:pt x="1254" y="1125"/>
                    </a:lnTo>
                    <a:lnTo>
                      <a:pt x="1206" y="1044"/>
                    </a:lnTo>
                    <a:lnTo>
                      <a:pt x="1153" y="966"/>
                    </a:lnTo>
                    <a:lnTo>
                      <a:pt x="1096" y="889"/>
                    </a:lnTo>
                    <a:lnTo>
                      <a:pt x="1035" y="817"/>
                    </a:lnTo>
                    <a:lnTo>
                      <a:pt x="967" y="747"/>
                    </a:lnTo>
                    <a:lnTo>
                      <a:pt x="894" y="678"/>
                    </a:lnTo>
                    <a:lnTo>
                      <a:pt x="817" y="613"/>
                    </a:lnTo>
                    <a:lnTo>
                      <a:pt x="736" y="554"/>
                    </a:lnTo>
                    <a:lnTo>
                      <a:pt x="653" y="499"/>
                    </a:lnTo>
                    <a:lnTo>
                      <a:pt x="567" y="450"/>
                    </a:lnTo>
                    <a:lnTo>
                      <a:pt x="478" y="406"/>
                    </a:lnTo>
                    <a:lnTo>
                      <a:pt x="387" y="367"/>
                    </a:lnTo>
                    <a:lnTo>
                      <a:pt x="293" y="333"/>
                    </a:lnTo>
                    <a:lnTo>
                      <a:pt x="198" y="305"/>
                    </a:lnTo>
                    <a:lnTo>
                      <a:pt x="100" y="283"/>
                    </a:lnTo>
                    <a:lnTo>
                      <a:pt x="0" y="265"/>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cxnSp>
        <p:nvCxnSpPr>
          <p:cNvPr id="28" name="Straight Connector 36">
            <a:extLst>
              <a:ext uri="{FF2B5EF4-FFF2-40B4-BE49-F238E27FC236}">
                <a16:creationId xmlns:a16="http://schemas.microsoft.com/office/drawing/2014/main" id="{715C9D59-06F4-40D2-A9E7-4BF1B29070CF}"/>
              </a:ext>
            </a:extLst>
          </p:cNvPr>
          <p:cNvCxnSpPr>
            <a:cxnSpLocks/>
          </p:cNvCxnSpPr>
          <p:nvPr/>
        </p:nvCxnSpPr>
        <p:spPr>
          <a:xfrm>
            <a:off x="3153005" y="3497175"/>
            <a:ext cx="0" cy="2448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097DAC4D-EC2D-4B12-BAAB-CEC6F09DFCC2}"/>
              </a:ext>
            </a:extLst>
          </p:cNvPr>
          <p:cNvSpPr>
            <a:spLocks noGrp="1"/>
          </p:cNvSpPr>
          <p:nvPr>
            <p:ph type="title"/>
          </p:nvPr>
        </p:nvSpPr>
        <p:spPr/>
        <p:txBody>
          <a:bodyPr/>
          <a:lstStyle/>
          <a:p>
            <a:r>
              <a:rPr lang="ru-RU" dirty="0"/>
              <a:t>КОНТАКТЫ</a:t>
            </a:r>
          </a:p>
        </p:txBody>
      </p:sp>
      <p:cxnSp>
        <p:nvCxnSpPr>
          <p:cNvPr id="33" name="Straight Connector 36">
            <a:extLst>
              <a:ext uri="{FF2B5EF4-FFF2-40B4-BE49-F238E27FC236}">
                <a16:creationId xmlns:a16="http://schemas.microsoft.com/office/drawing/2014/main" id="{A6E16224-409D-470F-B7DC-3B5E38B0B745}"/>
              </a:ext>
            </a:extLst>
          </p:cNvPr>
          <p:cNvCxnSpPr>
            <a:cxnSpLocks/>
          </p:cNvCxnSpPr>
          <p:nvPr/>
        </p:nvCxnSpPr>
        <p:spPr>
          <a:xfrm>
            <a:off x="3305405" y="3649575"/>
            <a:ext cx="0" cy="2448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Номер слайда 11">
            <a:extLst>
              <a:ext uri="{FF2B5EF4-FFF2-40B4-BE49-F238E27FC236}">
                <a16:creationId xmlns:a16="http://schemas.microsoft.com/office/drawing/2014/main" id="{4A0F8812-EC31-4591-BCD2-69E1ED6B0654}"/>
              </a:ext>
            </a:extLst>
          </p:cNvPr>
          <p:cNvSpPr>
            <a:spLocks noGrp="1"/>
          </p:cNvSpPr>
          <p:nvPr>
            <p:ph type="sldNum" sz="quarter" idx="4"/>
          </p:nvPr>
        </p:nvSpPr>
        <p:spPr/>
        <p:txBody>
          <a:bodyPr/>
          <a:lstStyle/>
          <a:p>
            <a:fld id="{127AEE54-7C0A-4AD6-B584-00B3486D7E82}" type="slidenum">
              <a:rPr lang="ru-RU" smtClean="0"/>
              <a:pPr/>
              <a:t>5</a:t>
            </a:fld>
            <a:endParaRPr lang="ru-RU" dirty="0"/>
          </a:p>
        </p:txBody>
      </p:sp>
      <p:sp>
        <p:nvSpPr>
          <p:cNvPr id="13" name="Овал 12">
            <a:extLst>
              <a:ext uri="{FF2B5EF4-FFF2-40B4-BE49-F238E27FC236}">
                <a16:creationId xmlns:a16="http://schemas.microsoft.com/office/drawing/2014/main" id="{2992B518-0ED5-43E5-8EEA-4F404277F47B}"/>
              </a:ext>
            </a:extLst>
          </p:cNvPr>
          <p:cNvSpPr/>
          <p:nvPr/>
        </p:nvSpPr>
        <p:spPr>
          <a:xfrm>
            <a:off x="741172" y="3839786"/>
            <a:ext cx="1948686" cy="194868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1">
            <a:extLst>
              <a:ext uri="{FF2B5EF4-FFF2-40B4-BE49-F238E27FC236}">
                <a16:creationId xmlns:a16="http://schemas.microsoft.com/office/drawing/2014/main" id="{203F3559-4CB6-49AA-AB2D-E3C672B9E0F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99421" y="4080605"/>
            <a:ext cx="1222219" cy="136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Группа 16">
            <a:extLst>
              <a:ext uri="{FF2B5EF4-FFF2-40B4-BE49-F238E27FC236}">
                <a16:creationId xmlns:a16="http://schemas.microsoft.com/office/drawing/2014/main" id="{5AAE2FF4-68F4-413E-9EBC-45367F0C0A7A}"/>
              </a:ext>
            </a:extLst>
          </p:cNvPr>
          <p:cNvGrpSpPr/>
          <p:nvPr/>
        </p:nvGrpSpPr>
        <p:grpSpPr>
          <a:xfrm>
            <a:off x="3813877" y="3883992"/>
            <a:ext cx="2540479" cy="611079"/>
            <a:chOff x="3546245" y="3653737"/>
            <a:chExt cx="2540479" cy="611079"/>
          </a:xfrm>
        </p:grpSpPr>
        <p:sp>
          <p:nvSpPr>
            <p:cNvPr id="37" name="Прямоугольник 36">
              <a:extLst>
                <a:ext uri="{FF2B5EF4-FFF2-40B4-BE49-F238E27FC236}">
                  <a16:creationId xmlns:a16="http://schemas.microsoft.com/office/drawing/2014/main" id="{97390522-E344-4DC6-9119-043B4275A180}"/>
                </a:ext>
              </a:extLst>
            </p:cNvPr>
            <p:cNvSpPr/>
            <p:nvPr/>
          </p:nvSpPr>
          <p:spPr>
            <a:xfrm>
              <a:off x="4244553" y="3862088"/>
              <a:ext cx="1842171" cy="369332"/>
            </a:xfrm>
            <a:prstGeom prst="rect">
              <a:avLst/>
            </a:prstGeom>
          </p:spPr>
          <p:txBody>
            <a:bodyPr wrap="none">
              <a:spAutoFit/>
            </a:bodyPr>
            <a:lstStyle/>
            <a:p>
              <a:r>
                <a:rPr lang="ru-RU" dirty="0"/>
                <a:t>Алексей Назаров</a:t>
              </a:r>
            </a:p>
          </p:txBody>
        </p:sp>
        <p:pic>
          <p:nvPicPr>
            <p:cNvPr id="15" name="Рисунок 14" descr="Пользователь">
              <a:extLst>
                <a:ext uri="{FF2B5EF4-FFF2-40B4-BE49-F238E27FC236}">
                  <a16:creationId xmlns:a16="http://schemas.microsoft.com/office/drawing/2014/main" id="{1324C405-E7D8-4C45-BCED-7AB35F7E84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6245" y="3653737"/>
              <a:ext cx="611079" cy="611079"/>
            </a:xfrm>
            <a:prstGeom prst="rect">
              <a:avLst/>
            </a:prstGeom>
          </p:spPr>
        </p:pic>
      </p:grpSp>
      <p:grpSp>
        <p:nvGrpSpPr>
          <p:cNvPr id="42" name="Группа 41">
            <a:extLst>
              <a:ext uri="{FF2B5EF4-FFF2-40B4-BE49-F238E27FC236}">
                <a16:creationId xmlns:a16="http://schemas.microsoft.com/office/drawing/2014/main" id="{0B759961-922A-47A6-AE80-31FDCB8CB87F}"/>
              </a:ext>
            </a:extLst>
          </p:cNvPr>
          <p:cNvGrpSpPr/>
          <p:nvPr/>
        </p:nvGrpSpPr>
        <p:grpSpPr>
          <a:xfrm>
            <a:off x="8123118" y="4959089"/>
            <a:ext cx="2611671" cy="538716"/>
            <a:chOff x="6222647" y="4720492"/>
            <a:chExt cx="2611671" cy="538716"/>
          </a:xfrm>
        </p:grpSpPr>
        <p:sp>
          <p:nvSpPr>
            <p:cNvPr id="43" name="Прямоугольник 42">
              <a:hlinkClick r:id="rId6"/>
              <a:extLst>
                <a:ext uri="{FF2B5EF4-FFF2-40B4-BE49-F238E27FC236}">
                  <a16:creationId xmlns:a16="http://schemas.microsoft.com/office/drawing/2014/main" id="{0E1734C1-414E-4754-8DC6-0C8E6863E826}"/>
                </a:ext>
              </a:extLst>
            </p:cNvPr>
            <p:cNvSpPr/>
            <p:nvPr/>
          </p:nvSpPr>
          <p:spPr>
            <a:xfrm>
              <a:off x="6951367" y="4858356"/>
              <a:ext cx="1882951" cy="369332"/>
            </a:xfrm>
            <a:prstGeom prst="rect">
              <a:avLst/>
            </a:prstGeom>
          </p:spPr>
          <p:txBody>
            <a:bodyPr wrap="none">
              <a:spAutoFit/>
            </a:bodyPr>
            <a:lstStyle/>
            <a:p>
              <a:r>
                <a:rPr lang="en-US" dirty="0"/>
                <a:t>www.anazarov.org</a:t>
              </a:r>
            </a:p>
          </p:txBody>
        </p:sp>
        <p:grpSp>
          <p:nvGrpSpPr>
            <p:cNvPr id="44" name="Group 150">
              <a:extLst>
                <a:ext uri="{FF2B5EF4-FFF2-40B4-BE49-F238E27FC236}">
                  <a16:creationId xmlns:a16="http://schemas.microsoft.com/office/drawing/2014/main" id="{C3671812-6B7A-4588-AEA7-715EF15B48AB}"/>
                </a:ext>
              </a:extLst>
            </p:cNvPr>
            <p:cNvGrpSpPr>
              <a:grpSpLocks noChangeAspect="1"/>
            </p:cNvGrpSpPr>
            <p:nvPr/>
          </p:nvGrpSpPr>
          <p:grpSpPr bwMode="auto">
            <a:xfrm>
              <a:off x="6222647" y="4720492"/>
              <a:ext cx="542296" cy="538716"/>
              <a:chOff x="6376" y="2979"/>
              <a:chExt cx="303" cy="301"/>
            </a:xfrm>
            <a:solidFill>
              <a:schemeClr val="bg2"/>
            </a:solidFill>
          </p:grpSpPr>
          <p:sp>
            <p:nvSpPr>
              <p:cNvPr id="45" name="Freeform 152">
                <a:extLst>
                  <a:ext uri="{FF2B5EF4-FFF2-40B4-BE49-F238E27FC236}">
                    <a16:creationId xmlns:a16="http://schemas.microsoft.com/office/drawing/2014/main" id="{50F1308D-B06D-4CC2-9DEC-EEF6B0D0CE4C}"/>
                  </a:ext>
                </a:extLst>
              </p:cNvPr>
              <p:cNvSpPr>
                <a:spLocks noEditPoints="1"/>
              </p:cNvSpPr>
              <p:nvPr/>
            </p:nvSpPr>
            <p:spPr bwMode="auto">
              <a:xfrm>
                <a:off x="6376" y="2979"/>
                <a:ext cx="303" cy="301"/>
              </a:xfrm>
              <a:custGeom>
                <a:avLst/>
                <a:gdLst>
                  <a:gd name="T0" fmla="*/ 2339 w 3331"/>
                  <a:gd name="T1" fmla="*/ 2775 h 3310"/>
                  <a:gd name="T2" fmla="*/ 2650 w 3331"/>
                  <a:gd name="T3" fmla="*/ 2588 h 3310"/>
                  <a:gd name="T4" fmla="*/ 2501 w 3331"/>
                  <a:gd name="T5" fmla="*/ 2313 h 3310"/>
                  <a:gd name="T6" fmla="*/ 2554 w 3331"/>
                  <a:gd name="T7" fmla="*/ 1298 h 3310"/>
                  <a:gd name="T8" fmla="*/ 2554 w 3331"/>
                  <a:gd name="T9" fmla="*/ 2011 h 3310"/>
                  <a:gd name="T10" fmla="*/ 2949 w 3331"/>
                  <a:gd name="T11" fmla="*/ 2109 h 3310"/>
                  <a:gd name="T12" fmla="*/ 3025 w 3331"/>
                  <a:gd name="T13" fmla="*/ 1559 h 3310"/>
                  <a:gd name="T14" fmla="*/ 417 w 3331"/>
                  <a:gd name="T15" fmla="*/ 1116 h 3310"/>
                  <a:gd name="T16" fmla="*/ 306 w 3331"/>
                  <a:gd name="T17" fmla="*/ 1573 h 3310"/>
                  <a:gd name="T18" fmla="*/ 362 w 3331"/>
                  <a:gd name="T19" fmla="*/ 2048 h 3310"/>
                  <a:gd name="T20" fmla="*/ 699 w 3331"/>
                  <a:gd name="T21" fmla="*/ 2042 h 3310"/>
                  <a:gd name="T22" fmla="*/ 766 w 3331"/>
                  <a:gd name="T23" fmla="*/ 1415 h 3310"/>
                  <a:gd name="T24" fmla="*/ 417 w 3331"/>
                  <a:gd name="T25" fmla="*/ 1116 h 3310"/>
                  <a:gd name="T26" fmla="*/ 683 w 3331"/>
                  <a:gd name="T27" fmla="*/ 721 h 3310"/>
                  <a:gd name="T28" fmla="*/ 830 w 3331"/>
                  <a:gd name="T29" fmla="*/ 996 h 3310"/>
                  <a:gd name="T30" fmla="*/ 1033 w 3331"/>
                  <a:gd name="T31" fmla="*/ 457 h 3310"/>
                  <a:gd name="T32" fmla="*/ 2476 w 3331"/>
                  <a:gd name="T33" fmla="*/ 895 h 3310"/>
                  <a:gd name="T34" fmla="*/ 2708 w 3331"/>
                  <a:gd name="T35" fmla="*/ 787 h 3310"/>
                  <a:gd name="T36" fmla="*/ 2297 w 3331"/>
                  <a:gd name="T37" fmla="*/ 456 h 3310"/>
                  <a:gd name="T38" fmla="*/ 2212 w 3331"/>
                  <a:gd name="T39" fmla="*/ 1086 h 3310"/>
                  <a:gd name="T40" fmla="*/ 2045 w 3331"/>
                  <a:gd name="T41" fmla="*/ 620 h 3310"/>
                  <a:gd name="T42" fmla="*/ 1817 w 3331"/>
                  <a:gd name="T43" fmla="*/ 352 h 3310"/>
                  <a:gd name="T44" fmla="*/ 1321 w 3331"/>
                  <a:gd name="T45" fmla="*/ 561 h 3310"/>
                  <a:gd name="T46" fmla="*/ 1141 w 3331"/>
                  <a:gd name="T47" fmla="*/ 997 h 3310"/>
                  <a:gd name="T48" fmla="*/ 1514 w 3331"/>
                  <a:gd name="T49" fmla="*/ 352 h 3310"/>
                  <a:gd name="T50" fmla="*/ 2075 w 3331"/>
                  <a:gd name="T51" fmla="*/ 51 h 3310"/>
                  <a:gd name="T52" fmla="*/ 2616 w 3331"/>
                  <a:gd name="T53" fmla="*/ 297 h 3310"/>
                  <a:gd name="T54" fmla="*/ 3033 w 3331"/>
                  <a:gd name="T55" fmla="*/ 710 h 3310"/>
                  <a:gd name="T56" fmla="*/ 3280 w 3331"/>
                  <a:gd name="T57" fmla="*/ 1247 h 3310"/>
                  <a:gd name="T58" fmla="*/ 3319 w 3331"/>
                  <a:gd name="T59" fmla="*/ 1862 h 3310"/>
                  <a:gd name="T60" fmla="*/ 3136 w 3331"/>
                  <a:gd name="T61" fmla="*/ 2432 h 3310"/>
                  <a:gd name="T62" fmla="*/ 2771 w 3331"/>
                  <a:gd name="T63" fmla="*/ 2892 h 3310"/>
                  <a:gd name="T64" fmla="*/ 2268 w 3331"/>
                  <a:gd name="T65" fmla="*/ 3197 h 3310"/>
                  <a:gd name="T66" fmla="*/ 1666 w 3331"/>
                  <a:gd name="T67" fmla="*/ 3310 h 3310"/>
                  <a:gd name="T68" fmla="*/ 1313 w 3331"/>
                  <a:gd name="T69" fmla="*/ 3215 h 3310"/>
                  <a:gd name="T70" fmla="*/ 1678 w 3331"/>
                  <a:gd name="T71" fmla="*/ 3027 h 3310"/>
                  <a:gd name="T72" fmla="*/ 1893 w 3331"/>
                  <a:gd name="T73" fmla="*/ 3115 h 3310"/>
                  <a:gd name="T74" fmla="*/ 2094 w 3331"/>
                  <a:gd name="T75" fmla="*/ 3039 h 3310"/>
                  <a:gd name="T76" fmla="*/ 2348 w 3331"/>
                  <a:gd name="T77" fmla="*/ 1907 h 3310"/>
                  <a:gd name="T78" fmla="*/ 2296 w 3331"/>
                  <a:gd name="T79" fmla="*/ 1685 h 3310"/>
                  <a:gd name="T80" fmla="*/ 2151 w 3331"/>
                  <a:gd name="T81" fmla="*/ 1405 h 3310"/>
                  <a:gd name="T82" fmla="*/ 1514 w 3331"/>
                  <a:gd name="T83" fmla="*/ 1443 h 3310"/>
                  <a:gd name="T84" fmla="*/ 1062 w 3331"/>
                  <a:gd name="T85" fmla="*/ 1562 h 3310"/>
                  <a:gd name="T86" fmla="*/ 958 w 3331"/>
                  <a:gd name="T87" fmla="*/ 1741 h 3310"/>
                  <a:gd name="T88" fmla="*/ 799 w 3331"/>
                  <a:gd name="T89" fmla="*/ 1921 h 3310"/>
                  <a:gd name="T90" fmla="*/ 822 w 3331"/>
                  <a:gd name="T91" fmla="*/ 2159 h 3310"/>
                  <a:gd name="T92" fmla="*/ 695 w 3331"/>
                  <a:gd name="T93" fmla="*/ 2377 h 3310"/>
                  <a:gd name="T94" fmla="*/ 529 w 3331"/>
                  <a:gd name="T95" fmla="*/ 2555 h 3310"/>
                  <a:gd name="T96" fmla="*/ 365 w 3331"/>
                  <a:gd name="T97" fmla="*/ 2645 h 3310"/>
                  <a:gd name="T98" fmla="*/ 180 w 3331"/>
                  <a:gd name="T99" fmla="*/ 2403 h 3310"/>
                  <a:gd name="T100" fmla="*/ 13 w 3331"/>
                  <a:gd name="T101" fmla="*/ 1854 h 3310"/>
                  <a:gd name="T102" fmla="*/ 51 w 3331"/>
                  <a:gd name="T103" fmla="*/ 1247 h 3310"/>
                  <a:gd name="T104" fmla="*/ 299 w 3331"/>
                  <a:gd name="T105" fmla="*/ 710 h 3310"/>
                  <a:gd name="T106" fmla="*/ 715 w 3331"/>
                  <a:gd name="T107" fmla="*/ 297 h 3310"/>
                  <a:gd name="T108" fmla="*/ 1256 w 3331"/>
                  <a:gd name="T109" fmla="*/ 51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1" h="3310">
                    <a:moveTo>
                      <a:pt x="2501" y="2313"/>
                    </a:moveTo>
                    <a:lnTo>
                      <a:pt x="2475" y="2414"/>
                    </a:lnTo>
                    <a:lnTo>
                      <a:pt x="2447" y="2511"/>
                    </a:lnTo>
                    <a:lnTo>
                      <a:pt x="2414" y="2603"/>
                    </a:lnTo>
                    <a:lnTo>
                      <a:pt x="2378" y="2692"/>
                    </a:lnTo>
                    <a:lnTo>
                      <a:pt x="2339" y="2775"/>
                    </a:lnTo>
                    <a:lnTo>
                      <a:pt x="2297" y="2853"/>
                    </a:lnTo>
                    <a:lnTo>
                      <a:pt x="2374" y="2809"/>
                    </a:lnTo>
                    <a:lnTo>
                      <a:pt x="2449" y="2761"/>
                    </a:lnTo>
                    <a:lnTo>
                      <a:pt x="2519" y="2707"/>
                    </a:lnTo>
                    <a:lnTo>
                      <a:pt x="2586" y="2650"/>
                    </a:lnTo>
                    <a:lnTo>
                      <a:pt x="2650" y="2588"/>
                    </a:lnTo>
                    <a:lnTo>
                      <a:pt x="2708" y="2522"/>
                    </a:lnTo>
                    <a:lnTo>
                      <a:pt x="2763" y="2454"/>
                    </a:lnTo>
                    <a:lnTo>
                      <a:pt x="2704" y="2415"/>
                    </a:lnTo>
                    <a:lnTo>
                      <a:pt x="2640" y="2379"/>
                    </a:lnTo>
                    <a:lnTo>
                      <a:pt x="2572" y="2345"/>
                    </a:lnTo>
                    <a:lnTo>
                      <a:pt x="2501" y="2313"/>
                    </a:lnTo>
                    <a:close/>
                    <a:moveTo>
                      <a:pt x="2916" y="1116"/>
                    </a:moveTo>
                    <a:lnTo>
                      <a:pt x="2850" y="1158"/>
                    </a:lnTo>
                    <a:lnTo>
                      <a:pt x="2781" y="1197"/>
                    </a:lnTo>
                    <a:lnTo>
                      <a:pt x="2708" y="1234"/>
                    </a:lnTo>
                    <a:lnTo>
                      <a:pt x="2632" y="1267"/>
                    </a:lnTo>
                    <a:lnTo>
                      <a:pt x="2554" y="1298"/>
                    </a:lnTo>
                    <a:lnTo>
                      <a:pt x="2565" y="1415"/>
                    </a:lnTo>
                    <a:lnTo>
                      <a:pt x="2571" y="1533"/>
                    </a:lnTo>
                    <a:lnTo>
                      <a:pt x="2574" y="1655"/>
                    </a:lnTo>
                    <a:lnTo>
                      <a:pt x="2571" y="1776"/>
                    </a:lnTo>
                    <a:lnTo>
                      <a:pt x="2565" y="1895"/>
                    </a:lnTo>
                    <a:lnTo>
                      <a:pt x="2554" y="2011"/>
                    </a:lnTo>
                    <a:lnTo>
                      <a:pt x="2632" y="2042"/>
                    </a:lnTo>
                    <a:lnTo>
                      <a:pt x="2708" y="2076"/>
                    </a:lnTo>
                    <a:lnTo>
                      <a:pt x="2781" y="2113"/>
                    </a:lnTo>
                    <a:lnTo>
                      <a:pt x="2850" y="2151"/>
                    </a:lnTo>
                    <a:lnTo>
                      <a:pt x="2916" y="2193"/>
                    </a:lnTo>
                    <a:lnTo>
                      <a:pt x="2949" y="2109"/>
                    </a:lnTo>
                    <a:lnTo>
                      <a:pt x="2976" y="2022"/>
                    </a:lnTo>
                    <a:lnTo>
                      <a:pt x="2998" y="1934"/>
                    </a:lnTo>
                    <a:lnTo>
                      <a:pt x="3015" y="1842"/>
                    </a:lnTo>
                    <a:lnTo>
                      <a:pt x="3025" y="1750"/>
                    </a:lnTo>
                    <a:lnTo>
                      <a:pt x="3028" y="1655"/>
                    </a:lnTo>
                    <a:lnTo>
                      <a:pt x="3025" y="1559"/>
                    </a:lnTo>
                    <a:lnTo>
                      <a:pt x="3015" y="1467"/>
                    </a:lnTo>
                    <a:lnTo>
                      <a:pt x="2998" y="1375"/>
                    </a:lnTo>
                    <a:lnTo>
                      <a:pt x="2976" y="1287"/>
                    </a:lnTo>
                    <a:lnTo>
                      <a:pt x="2949" y="1201"/>
                    </a:lnTo>
                    <a:lnTo>
                      <a:pt x="2916" y="1116"/>
                    </a:lnTo>
                    <a:close/>
                    <a:moveTo>
                      <a:pt x="417" y="1116"/>
                    </a:moveTo>
                    <a:lnTo>
                      <a:pt x="387" y="1188"/>
                    </a:lnTo>
                    <a:lnTo>
                      <a:pt x="362" y="1262"/>
                    </a:lnTo>
                    <a:lnTo>
                      <a:pt x="341" y="1337"/>
                    </a:lnTo>
                    <a:lnTo>
                      <a:pt x="325" y="1415"/>
                    </a:lnTo>
                    <a:lnTo>
                      <a:pt x="313" y="1493"/>
                    </a:lnTo>
                    <a:lnTo>
                      <a:pt x="306" y="1573"/>
                    </a:lnTo>
                    <a:lnTo>
                      <a:pt x="304" y="1655"/>
                    </a:lnTo>
                    <a:lnTo>
                      <a:pt x="306" y="1736"/>
                    </a:lnTo>
                    <a:lnTo>
                      <a:pt x="313" y="1816"/>
                    </a:lnTo>
                    <a:lnTo>
                      <a:pt x="325" y="1895"/>
                    </a:lnTo>
                    <a:lnTo>
                      <a:pt x="341" y="1972"/>
                    </a:lnTo>
                    <a:lnTo>
                      <a:pt x="362" y="2048"/>
                    </a:lnTo>
                    <a:lnTo>
                      <a:pt x="387" y="2122"/>
                    </a:lnTo>
                    <a:lnTo>
                      <a:pt x="417" y="2194"/>
                    </a:lnTo>
                    <a:lnTo>
                      <a:pt x="482" y="2152"/>
                    </a:lnTo>
                    <a:lnTo>
                      <a:pt x="551" y="2113"/>
                    </a:lnTo>
                    <a:lnTo>
                      <a:pt x="623" y="2076"/>
                    </a:lnTo>
                    <a:lnTo>
                      <a:pt x="699" y="2042"/>
                    </a:lnTo>
                    <a:lnTo>
                      <a:pt x="778" y="2011"/>
                    </a:lnTo>
                    <a:lnTo>
                      <a:pt x="767" y="1894"/>
                    </a:lnTo>
                    <a:lnTo>
                      <a:pt x="760" y="1776"/>
                    </a:lnTo>
                    <a:lnTo>
                      <a:pt x="758" y="1655"/>
                    </a:lnTo>
                    <a:lnTo>
                      <a:pt x="760" y="1533"/>
                    </a:lnTo>
                    <a:lnTo>
                      <a:pt x="766" y="1415"/>
                    </a:lnTo>
                    <a:lnTo>
                      <a:pt x="778" y="1298"/>
                    </a:lnTo>
                    <a:lnTo>
                      <a:pt x="699" y="1267"/>
                    </a:lnTo>
                    <a:lnTo>
                      <a:pt x="623" y="1234"/>
                    </a:lnTo>
                    <a:lnTo>
                      <a:pt x="551" y="1197"/>
                    </a:lnTo>
                    <a:lnTo>
                      <a:pt x="482" y="1158"/>
                    </a:lnTo>
                    <a:lnTo>
                      <a:pt x="417" y="1116"/>
                    </a:lnTo>
                    <a:close/>
                    <a:moveTo>
                      <a:pt x="1033" y="457"/>
                    </a:moveTo>
                    <a:lnTo>
                      <a:pt x="956" y="501"/>
                    </a:lnTo>
                    <a:lnTo>
                      <a:pt x="883" y="548"/>
                    </a:lnTo>
                    <a:lnTo>
                      <a:pt x="811" y="601"/>
                    </a:lnTo>
                    <a:lnTo>
                      <a:pt x="745" y="660"/>
                    </a:lnTo>
                    <a:lnTo>
                      <a:pt x="683" y="721"/>
                    </a:lnTo>
                    <a:lnTo>
                      <a:pt x="623" y="787"/>
                    </a:lnTo>
                    <a:lnTo>
                      <a:pt x="568" y="855"/>
                    </a:lnTo>
                    <a:lnTo>
                      <a:pt x="627" y="894"/>
                    </a:lnTo>
                    <a:lnTo>
                      <a:pt x="691" y="930"/>
                    </a:lnTo>
                    <a:lnTo>
                      <a:pt x="759" y="964"/>
                    </a:lnTo>
                    <a:lnTo>
                      <a:pt x="830" y="996"/>
                    </a:lnTo>
                    <a:lnTo>
                      <a:pt x="856" y="895"/>
                    </a:lnTo>
                    <a:lnTo>
                      <a:pt x="885" y="798"/>
                    </a:lnTo>
                    <a:lnTo>
                      <a:pt x="917" y="705"/>
                    </a:lnTo>
                    <a:lnTo>
                      <a:pt x="953" y="618"/>
                    </a:lnTo>
                    <a:lnTo>
                      <a:pt x="991" y="535"/>
                    </a:lnTo>
                    <a:lnTo>
                      <a:pt x="1033" y="457"/>
                    </a:lnTo>
                    <a:close/>
                    <a:moveTo>
                      <a:pt x="2297" y="456"/>
                    </a:moveTo>
                    <a:lnTo>
                      <a:pt x="2339" y="535"/>
                    </a:lnTo>
                    <a:lnTo>
                      <a:pt x="2378" y="618"/>
                    </a:lnTo>
                    <a:lnTo>
                      <a:pt x="2414" y="705"/>
                    </a:lnTo>
                    <a:lnTo>
                      <a:pt x="2447" y="798"/>
                    </a:lnTo>
                    <a:lnTo>
                      <a:pt x="2476" y="895"/>
                    </a:lnTo>
                    <a:lnTo>
                      <a:pt x="2501" y="996"/>
                    </a:lnTo>
                    <a:lnTo>
                      <a:pt x="2573" y="964"/>
                    </a:lnTo>
                    <a:lnTo>
                      <a:pt x="2640" y="930"/>
                    </a:lnTo>
                    <a:lnTo>
                      <a:pt x="2704" y="894"/>
                    </a:lnTo>
                    <a:lnTo>
                      <a:pt x="2763" y="855"/>
                    </a:lnTo>
                    <a:lnTo>
                      <a:pt x="2708" y="787"/>
                    </a:lnTo>
                    <a:lnTo>
                      <a:pt x="2650" y="721"/>
                    </a:lnTo>
                    <a:lnTo>
                      <a:pt x="2587" y="659"/>
                    </a:lnTo>
                    <a:lnTo>
                      <a:pt x="2520" y="601"/>
                    </a:lnTo>
                    <a:lnTo>
                      <a:pt x="2449" y="548"/>
                    </a:lnTo>
                    <a:lnTo>
                      <a:pt x="2374" y="501"/>
                    </a:lnTo>
                    <a:lnTo>
                      <a:pt x="2297" y="456"/>
                    </a:lnTo>
                    <a:close/>
                    <a:moveTo>
                      <a:pt x="1817" y="352"/>
                    </a:moveTo>
                    <a:lnTo>
                      <a:pt x="1817" y="1142"/>
                    </a:lnTo>
                    <a:lnTo>
                      <a:pt x="1919" y="1134"/>
                    </a:lnTo>
                    <a:lnTo>
                      <a:pt x="2020" y="1121"/>
                    </a:lnTo>
                    <a:lnTo>
                      <a:pt x="2117" y="1106"/>
                    </a:lnTo>
                    <a:lnTo>
                      <a:pt x="2212" y="1086"/>
                    </a:lnTo>
                    <a:lnTo>
                      <a:pt x="2190" y="997"/>
                    </a:lnTo>
                    <a:lnTo>
                      <a:pt x="2166" y="911"/>
                    </a:lnTo>
                    <a:lnTo>
                      <a:pt x="2139" y="831"/>
                    </a:lnTo>
                    <a:lnTo>
                      <a:pt x="2110" y="755"/>
                    </a:lnTo>
                    <a:lnTo>
                      <a:pt x="2078" y="686"/>
                    </a:lnTo>
                    <a:lnTo>
                      <a:pt x="2045" y="620"/>
                    </a:lnTo>
                    <a:lnTo>
                      <a:pt x="2010" y="561"/>
                    </a:lnTo>
                    <a:lnTo>
                      <a:pt x="1973" y="507"/>
                    </a:lnTo>
                    <a:lnTo>
                      <a:pt x="1936" y="459"/>
                    </a:lnTo>
                    <a:lnTo>
                      <a:pt x="1897" y="416"/>
                    </a:lnTo>
                    <a:lnTo>
                      <a:pt x="1857" y="381"/>
                    </a:lnTo>
                    <a:lnTo>
                      <a:pt x="1817" y="352"/>
                    </a:lnTo>
                    <a:close/>
                    <a:moveTo>
                      <a:pt x="1514" y="352"/>
                    </a:moveTo>
                    <a:lnTo>
                      <a:pt x="1474" y="381"/>
                    </a:lnTo>
                    <a:lnTo>
                      <a:pt x="1434" y="416"/>
                    </a:lnTo>
                    <a:lnTo>
                      <a:pt x="1396" y="459"/>
                    </a:lnTo>
                    <a:lnTo>
                      <a:pt x="1358" y="507"/>
                    </a:lnTo>
                    <a:lnTo>
                      <a:pt x="1321" y="561"/>
                    </a:lnTo>
                    <a:lnTo>
                      <a:pt x="1287" y="620"/>
                    </a:lnTo>
                    <a:lnTo>
                      <a:pt x="1253" y="686"/>
                    </a:lnTo>
                    <a:lnTo>
                      <a:pt x="1222" y="755"/>
                    </a:lnTo>
                    <a:lnTo>
                      <a:pt x="1192" y="831"/>
                    </a:lnTo>
                    <a:lnTo>
                      <a:pt x="1165" y="911"/>
                    </a:lnTo>
                    <a:lnTo>
                      <a:pt x="1141" y="997"/>
                    </a:lnTo>
                    <a:lnTo>
                      <a:pt x="1119" y="1086"/>
                    </a:lnTo>
                    <a:lnTo>
                      <a:pt x="1214" y="1106"/>
                    </a:lnTo>
                    <a:lnTo>
                      <a:pt x="1312" y="1121"/>
                    </a:lnTo>
                    <a:lnTo>
                      <a:pt x="1412" y="1134"/>
                    </a:lnTo>
                    <a:lnTo>
                      <a:pt x="1514" y="1142"/>
                    </a:lnTo>
                    <a:lnTo>
                      <a:pt x="1514" y="352"/>
                    </a:lnTo>
                    <a:close/>
                    <a:moveTo>
                      <a:pt x="1666" y="0"/>
                    </a:moveTo>
                    <a:lnTo>
                      <a:pt x="1666" y="0"/>
                    </a:lnTo>
                    <a:lnTo>
                      <a:pt x="1771" y="3"/>
                    </a:lnTo>
                    <a:lnTo>
                      <a:pt x="1874" y="13"/>
                    </a:lnTo>
                    <a:lnTo>
                      <a:pt x="1976" y="29"/>
                    </a:lnTo>
                    <a:lnTo>
                      <a:pt x="2075" y="51"/>
                    </a:lnTo>
                    <a:lnTo>
                      <a:pt x="2172" y="78"/>
                    </a:lnTo>
                    <a:lnTo>
                      <a:pt x="2268" y="112"/>
                    </a:lnTo>
                    <a:lnTo>
                      <a:pt x="2359" y="150"/>
                    </a:lnTo>
                    <a:lnTo>
                      <a:pt x="2448" y="195"/>
                    </a:lnTo>
                    <a:lnTo>
                      <a:pt x="2534" y="244"/>
                    </a:lnTo>
                    <a:lnTo>
                      <a:pt x="2616" y="297"/>
                    </a:lnTo>
                    <a:lnTo>
                      <a:pt x="2696" y="355"/>
                    </a:lnTo>
                    <a:lnTo>
                      <a:pt x="2771" y="418"/>
                    </a:lnTo>
                    <a:lnTo>
                      <a:pt x="2844" y="485"/>
                    </a:lnTo>
                    <a:lnTo>
                      <a:pt x="2911" y="557"/>
                    </a:lnTo>
                    <a:lnTo>
                      <a:pt x="2973" y="632"/>
                    </a:lnTo>
                    <a:lnTo>
                      <a:pt x="3033" y="710"/>
                    </a:lnTo>
                    <a:lnTo>
                      <a:pt x="3086" y="792"/>
                    </a:lnTo>
                    <a:lnTo>
                      <a:pt x="3136" y="877"/>
                    </a:lnTo>
                    <a:lnTo>
                      <a:pt x="3181" y="965"/>
                    </a:lnTo>
                    <a:lnTo>
                      <a:pt x="3219" y="1057"/>
                    </a:lnTo>
                    <a:lnTo>
                      <a:pt x="3253" y="1152"/>
                    </a:lnTo>
                    <a:lnTo>
                      <a:pt x="3280" y="1247"/>
                    </a:lnTo>
                    <a:lnTo>
                      <a:pt x="3302" y="1346"/>
                    </a:lnTo>
                    <a:lnTo>
                      <a:pt x="3319" y="1447"/>
                    </a:lnTo>
                    <a:lnTo>
                      <a:pt x="3328" y="1550"/>
                    </a:lnTo>
                    <a:lnTo>
                      <a:pt x="3331" y="1655"/>
                    </a:lnTo>
                    <a:lnTo>
                      <a:pt x="3328" y="1759"/>
                    </a:lnTo>
                    <a:lnTo>
                      <a:pt x="3319" y="1862"/>
                    </a:lnTo>
                    <a:lnTo>
                      <a:pt x="3302" y="1963"/>
                    </a:lnTo>
                    <a:lnTo>
                      <a:pt x="3280" y="2062"/>
                    </a:lnTo>
                    <a:lnTo>
                      <a:pt x="3253" y="2158"/>
                    </a:lnTo>
                    <a:lnTo>
                      <a:pt x="3219" y="2252"/>
                    </a:lnTo>
                    <a:lnTo>
                      <a:pt x="3181" y="2343"/>
                    </a:lnTo>
                    <a:lnTo>
                      <a:pt x="3136" y="2432"/>
                    </a:lnTo>
                    <a:lnTo>
                      <a:pt x="3086" y="2517"/>
                    </a:lnTo>
                    <a:lnTo>
                      <a:pt x="3033" y="2599"/>
                    </a:lnTo>
                    <a:lnTo>
                      <a:pt x="2973" y="2678"/>
                    </a:lnTo>
                    <a:lnTo>
                      <a:pt x="2911" y="2753"/>
                    </a:lnTo>
                    <a:lnTo>
                      <a:pt x="2844" y="2824"/>
                    </a:lnTo>
                    <a:lnTo>
                      <a:pt x="2771" y="2892"/>
                    </a:lnTo>
                    <a:lnTo>
                      <a:pt x="2696" y="2954"/>
                    </a:lnTo>
                    <a:lnTo>
                      <a:pt x="2616" y="3012"/>
                    </a:lnTo>
                    <a:lnTo>
                      <a:pt x="2534" y="3066"/>
                    </a:lnTo>
                    <a:lnTo>
                      <a:pt x="2448" y="3115"/>
                    </a:lnTo>
                    <a:lnTo>
                      <a:pt x="2359" y="3159"/>
                    </a:lnTo>
                    <a:lnTo>
                      <a:pt x="2268" y="3197"/>
                    </a:lnTo>
                    <a:lnTo>
                      <a:pt x="2172" y="3231"/>
                    </a:lnTo>
                    <a:lnTo>
                      <a:pt x="2075" y="3259"/>
                    </a:lnTo>
                    <a:lnTo>
                      <a:pt x="1976" y="3281"/>
                    </a:lnTo>
                    <a:lnTo>
                      <a:pt x="1874" y="3296"/>
                    </a:lnTo>
                    <a:lnTo>
                      <a:pt x="1771" y="3305"/>
                    </a:lnTo>
                    <a:lnTo>
                      <a:pt x="1666" y="3310"/>
                    </a:lnTo>
                    <a:lnTo>
                      <a:pt x="1576" y="3307"/>
                    </a:lnTo>
                    <a:lnTo>
                      <a:pt x="1488" y="3299"/>
                    </a:lnTo>
                    <a:lnTo>
                      <a:pt x="1400" y="3288"/>
                    </a:lnTo>
                    <a:lnTo>
                      <a:pt x="1314" y="3271"/>
                    </a:lnTo>
                    <a:lnTo>
                      <a:pt x="1230" y="3251"/>
                    </a:lnTo>
                    <a:lnTo>
                      <a:pt x="1313" y="3215"/>
                    </a:lnTo>
                    <a:lnTo>
                      <a:pt x="1392" y="3177"/>
                    </a:lnTo>
                    <a:lnTo>
                      <a:pt x="1469" y="3137"/>
                    </a:lnTo>
                    <a:lnTo>
                      <a:pt x="1540" y="3097"/>
                    </a:lnTo>
                    <a:lnTo>
                      <a:pt x="1608" y="3057"/>
                    </a:lnTo>
                    <a:lnTo>
                      <a:pt x="1670" y="3018"/>
                    </a:lnTo>
                    <a:lnTo>
                      <a:pt x="1678" y="3027"/>
                    </a:lnTo>
                    <a:lnTo>
                      <a:pt x="1709" y="3053"/>
                    </a:lnTo>
                    <a:lnTo>
                      <a:pt x="1741" y="3075"/>
                    </a:lnTo>
                    <a:lnTo>
                      <a:pt x="1777" y="3092"/>
                    </a:lnTo>
                    <a:lnTo>
                      <a:pt x="1814" y="3105"/>
                    </a:lnTo>
                    <a:lnTo>
                      <a:pt x="1853" y="3112"/>
                    </a:lnTo>
                    <a:lnTo>
                      <a:pt x="1893" y="3115"/>
                    </a:lnTo>
                    <a:lnTo>
                      <a:pt x="1924" y="3113"/>
                    </a:lnTo>
                    <a:lnTo>
                      <a:pt x="1956" y="3109"/>
                    </a:lnTo>
                    <a:lnTo>
                      <a:pt x="1986" y="3101"/>
                    </a:lnTo>
                    <a:lnTo>
                      <a:pt x="2025" y="3085"/>
                    </a:lnTo>
                    <a:lnTo>
                      <a:pt x="2061" y="3064"/>
                    </a:lnTo>
                    <a:lnTo>
                      <a:pt x="2094" y="3039"/>
                    </a:lnTo>
                    <a:lnTo>
                      <a:pt x="2122" y="3010"/>
                    </a:lnTo>
                    <a:lnTo>
                      <a:pt x="2147" y="2978"/>
                    </a:lnTo>
                    <a:lnTo>
                      <a:pt x="2167" y="2943"/>
                    </a:lnTo>
                    <a:lnTo>
                      <a:pt x="2182" y="2903"/>
                    </a:lnTo>
                    <a:lnTo>
                      <a:pt x="2192" y="2862"/>
                    </a:lnTo>
                    <a:lnTo>
                      <a:pt x="2348" y="1907"/>
                    </a:lnTo>
                    <a:lnTo>
                      <a:pt x="2351" y="1867"/>
                    </a:lnTo>
                    <a:lnTo>
                      <a:pt x="2350" y="1829"/>
                    </a:lnTo>
                    <a:lnTo>
                      <a:pt x="2344" y="1790"/>
                    </a:lnTo>
                    <a:lnTo>
                      <a:pt x="2333" y="1754"/>
                    </a:lnTo>
                    <a:lnTo>
                      <a:pt x="2317" y="1718"/>
                    </a:lnTo>
                    <a:lnTo>
                      <a:pt x="2296" y="1685"/>
                    </a:lnTo>
                    <a:lnTo>
                      <a:pt x="2272" y="1655"/>
                    </a:lnTo>
                    <a:lnTo>
                      <a:pt x="2272" y="1655"/>
                    </a:lnTo>
                    <a:lnTo>
                      <a:pt x="2270" y="1562"/>
                    </a:lnTo>
                    <a:lnTo>
                      <a:pt x="2266" y="1472"/>
                    </a:lnTo>
                    <a:lnTo>
                      <a:pt x="2258" y="1385"/>
                    </a:lnTo>
                    <a:lnTo>
                      <a:pt x="2151" y="1405"/>
                    </a:lnTo>
                    <a:lnTo>
                      <a:pt x="2043" y="1422"/>
                    </a:lnTo>
                    <a:lnTo>
                      <a:pt x="1931" y="1436"/>
                    </a:lnTo>
                    <a:lnTo>
                      <a:pt x="1817" y="1443"/>
                    </a:lnTo>
                    <a:lnTo>
                      <a:pt x="1817" y="1592"/>
                    </a:lnTo>
                    <a:lnTo>
                      <a:pt x="1514" y="1639"/>
                    </a:lnTo>
                    <a:lnTo>
                      <a:pt x="1514" y="1443"/>
                    </a:lnTo>
                    <a:lnTo>
                      <a:pt x="1401" y="1436"/>
                    </a:lnTo>
                    <a:lnTo>
                      <a:pt x="1289" y="1422"/>
                    </a:lnTo>
                    <a:lnTo>
                      <a:pt x="1180" y="1405"/>
                    </a:lnTo>
                    <a:lnTo>
                      <a:pt x="1073" y="1385"/>
                    </a:lnTo>
                    <a:lnTo>
                      <a:pt x="1066" y="1472"/>
                    </a:lnTo>
                    <a:lnTo>
                      <a:pt x="1062" y="1562"/>
                    </a:lnTo>
                    <a:lnTo>
                      <a:pt x="1061" y="1655"/>
                    </a:lnTo>
                    <a:lnTo>
                      <a:pt x="1061" y="1684"/>
                    </a:lnTo>
                    <a:lnTo>
                      <a:pt x="1062" y="1713"/>
                    </a:lnTo>
                    <a:lnTo>
                      <a:pt x="1039" y="1716"/>
                    </a:lnTo>
                    <a:lnTo>
                      <a:pt x="997" y="1727"/>
                    </a:lnTo>
                    <a:lnTo>
                      <a:pt x="958" y="1741"/>
                    </a:lnTo>
                    <a:lnTo>
                      <a:pt x="922" y="1761"/>
                    </a:lnTo>
                    <a:lnTo>
                      <a:pt x="890" y="1785"/>
                    </a:lnTo>
                    <a:lnTo>
                      <a:pt x="861" y="1814"/>
                    </a:lnTo>
                    <a:lnTo>
                      <a:pt x="835" y="1846"/>
                    </a:lnTo>
                    <a:lnTo>
                      <a:pt x="814" y="1882"/>
                    </a:lnTo>
                    <a:lnTo>
                      <a:pt x="799" y="1921"/>
                    </a:lnTo>
                    <a:lnTo>
                      <a:pt x="788" y="1962"/>
                    </a:lnTo>
                    <a:lnTo>
                      <a:pt x="784" y="2002"/>
                    </a:lnTo>
                    <a:lnTo>
                      <a:pt x="785" y="2044"/>
                    </a:lnTo>
                    <a:lnTo>
                      <a:pt x="793" y="2083"/>
                    </a:lnTo>
                    <a:lnTo>
                      <a:pt x="805" y="2122"/>
                    </a:lnTo>
                    <a:lnTo>
                      <a:pt x="822" y="2159"/>
                    </a:lnTo>
                    <a:lnTo>
                      <a:pt x="845" y="2194"/>
                    </a:lnTo>
                    <a:lnTo>
                      <a:pt x="872" y="2225"/>
                    </a:lnTo>
                    <a:lnTo>
                      <a:pt x="835" y="2267"/>
                    </a:lnTo>
                    <a:lnTo>
                      <a:pt x="801" y="2305"/>
                    </a:lnTo>
                    <a:lnTo>
                      <a:pt x="765" y="2341"/>
                    </a:lnTo>
                    <a:lnTo>
                      <a:pt x="695" y="2377"/>
                    </a:lnTo>
                    <a:lnTo>
                      <a:pt x="629" y="2414"/>
                    </a:lnTo>
                    <a:lnTo>
                      <a:pt x="568" y="2454"/>
                    </a:lnTo>
                    <a:lnTo>
                      <a:pt x="585" y="2475"/>
                    </a:lnTo>
                    <a:lnTo>
                      <a:pt x="603" y="2495"/>
                    </a:lnTo>
                    <a:lnTo>
                      <a:pt x="564" y="2527"/>
                    </a:lnTo>
                    <a:lnTo>
                      <a:pt x="529" y="2555"/>
                    </a:lnTo>
                    <a:lnTo>
                      <a:pt x="494" y="2579"/>
                    </a:lnTo>
                    <a:lnTo>
                      <a:pt x="463" y="2599"/>
                    </a:lnTo>
                    <a:lnTo>
                      <a:pt x="434" y="2616"/>
                    </a:lnTo>
                    <a:lnTo>
                      <a:pt x="408" y="2629"/>
                    </a:lnTo>
                    <a:lnTo>
                      <a:pt x="385" y="2639"/>
                    </a:lnTo>
                    <a:lnTo>
                      <a:pt x="365" y="2645"/>
                    </a:lnTo>
                    <a:lnTo>
                      <a:pt x="349" y="2648"/>
                    </a:lnTo>
                    <a:lnTo>
                      <a:pt x="339" y="2645"/>
                    </a:lnTo>
                    <a:lnTo>
                      <a:pt x="331" y="2642"/>
                    </a:lnTo>
                    <a:lnTo>
                      <a:pt x="276" y="2565"/>
                    </a:lnTo>
                    <a:lnTo>
                      <a:pt x="226" y="2486"/>
                    </a:lnTo>
                    <a:lnTo>
                      <a:pt x="180" y="2403"/>
                    </a:lnTo>
                    <a:lnTo>
                      <a:pt x="139" y="2317"/>
                    </a:lnTo>
                    <a:lnTo>
                      <a:pt x="104" y="2229"/>
                    </a:lnTo>
                    <a:lnTo>
                      <a:pt x="73" y="2139"/>
                    </a:lnTo>
                    <a:lnTo>
                      <a:pt x="47" y="2045"/>
                    </a:lnTo>
                    <a:lnTo>
                      <a:pt x="27" y="1950"/>
                    </a:lnTo>
                    <a:lnTo>
                      <a:pt x="13" y="1854"/>
                    </a:lnTo>
                    <a:lnTo>
                      <a:pt x="3" y="1755"/>
                    </a:lnTo>
                    <a:lnTo>
                      <a:pt x="0" y="1655"/>
                    </a:lnTo>
                    <a:lnTo>
                      <a:pt x="3" y="1550"/>
                    </a:lnTo>
                    <a:lnTo>
                      <a:pt x="14" y="1447"/>
                    </a:lnTo>
                    <a:lnTo>
                      <a:pt x="29" y="1346"/>
                    </a:lnTo>
                    <a:lnTo>
                      <a:pt x="51" y="1247"/>
                    </a:lnTo>
                    <a:lnTo>
                      <a:pt x="80" y="1152"/>
                    </a:lnTo>
                    <a:lnTo>
                      <a:pt x="113" y="1057"/>
                    </a:lnTo>
                    <a:lnTo>
                      <a:pt x="152" y="965"/>
                    </a:lnTo>
                    <a:lnTo>
                      <a:pt x="196" y="877"/>
                    </a:lnTo>
                    <a:lnTo>
                      <a:pt x="245" y="792"/>
                    </a:lnTo>
                    <a:lnTo>
                      <a:pt x="299" y="710"/>
                    </a:lnTo>
                    <a:lnTo>
                      <a:pt x="358" y="632"/>
                    </a:lnTo>
                    <a:lnTo>
                      <a:pt x="421" y="557"/>
                    </a:lnTo>
                    <a:lnTo>
                      <a:pt x="489" y="485"/>
                    </a:lnTo>
                    <a:lnTo>
                      <a:pt x="560" y="418"/>
                    </a:lnTo>
                    <a:lnTo>
                      <a:pt x="635" y="355"/>
                    </a:lnTo>
                    <a:lnTo>
                      <a:pt x="715" y="297"/>
                    </a:lnTo>
                    <a:lnTo>
                      <a:pt x="798" y="244"/>
                    </a:lnTo>
                    <a:lnTo>
                      <a:pt x="884" y="195"/>
                    </a:lnTo>
                    <a:lnTo>
                      <a:pt x="973" y="150"/>
                    </a:lnTo>
                    <a:lnTo>
                      <a:pt x="1065" y="112"/>
                    </a:lnTo>
                    <a:lnTo>
                      <a:pt x="1159" y="78"/>
                    </a:lnTo>
                    <a:lnTo>
                      <a:pt x="1256" y="51"/>
                    </a:lnTo>
                    <a:lnTo>
                      <a:pt x="1356" y="29"/>
                    </a:lnTo>
                    <a:lnTo>
                      <a:pt x="1457" y="13"/>
                    </a:lnTo>
                    <a:lnTo>
                      <a:pt x="1561" y="3"/>
                    </a:lnTo>
                    <a:lnTo>
                      <a:pt x="166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153">
                <a:extLst>
                  <a:ext uri="{FF2B5EF4-FFF2-40B4-BE49-F238E27FC236}">
                    <a16:creationId xmlns:a16="http://schemas.microsoft.com/office/drawing/2014/main" id="{7272F06B-BF01-49B2-A756-BA17D3BE686A}"/>
                  </a:ext>
                </a:extLst>
              </p:cNvPr>
              <p:cNvSpPr>
                <a:spLocks noEditPoints="1"/>
              </p:cNvSpPr>
              <p:nvPr/>
            </p:nvSpPr>
            <p:spPr bwMode="auto">
              <a:xfrm>
                <a:off x="6383" y="3134"/>
                <a:ext cx="193" cy="139"/>
              </a:xfrm>
              <a:custGeom>
                <a:avLst/>
                <a:gdLst>
                  <a:gd name="T0" fmla="*/ 1200 w 2125"/>
                  <a:gd name="T1" fmla="*/ 494 h 1526"/>
                  <a:gd name="T2" fmla="*/ 1133 w 2125"/>
                  <a:gd name="T3" fmla="*/ 582 h 1526"/>
                  <a:gd name="T4" fmla="*/ 1068 w 2125"/>
                  <a:gd name="T5" fmla="*/ 663 h 1526"/>
                  <a:gd name="T6" fmla="*/ 979 w 2125"/>
                  <a:gd name="T7" fmla="*/ 765 h 1526"/>
                  <a:gd name="T8" fmla="*/ 871 w 2125"/>
                  <a:gd name="T9" fmla="*/ 879 h 1526"/>
                  <a:gd name="T10" fmla="*/ 751 w 2125"/>
                  <a:gd name="T11" fmla="*/ 993 h 1526"/>
                  <a:gd name="T12" fmla="*/ 621 w 2125"/>
                  <a:gd name="T13" fmla="*/ 1097 h 1526"/>
                  <a:gd name="T14" fmla="*/ 487 w 2125"/>
                  <a:gd name="T15" fmla="*/ 1179 h 1526"/>
                  <a:gd name="T16" fmla="*/ 354 w 2125"/>
                  <a:gd name="T17" fmla="*/ 1230 h 1526"/>
                  <a:gd name="T18" fmla="*/ 238 w 2125"/>
                  <a:gd name="T19" fmla="*/ 1240 h 1526"/>
                  <a:gd name="T20" fmla="*/ 151 w 2125"/>
                  <a:gd name="T21" fmla="*/ 1216 h 1526"/>
                  <a:gd name="T22" fmla="*/ 285 w 2125"/>
                  <a:gd name="T23" fmla="*/ 1313 h 1526"/>
                  <a:gd name="T24" fmla="*/ 444 w 2125"/>
                  <a:gd name="T25" fmla="*/ 1366 h 1526"/>
                  <a:gd name="T26" fmla="*/ 623 w 2125"/>
                  <a:gd name="T27" fmla="*/ 1373 h 1526"/>
                  <a:gd name="T28" fmla="*/ 801 w 2125"/>
                  <a:gd name="T29" fmla="*/ 1344 h 1526"/>
                  <a:gd name="T30" fmla="*/ 978 w 2125"/>
                  <a:gd name="T31" fmla="*/ 1289 h 1526"/>
                  <a:gd name="T32" fmla="*/ 1147 w 2125"/>
                  <a:gd name="T33" fmla="*/ 1216 h 1526"/>
                  <a:gd name="T34" fmla="*/ 1300 w 2125"/>
                  <a:gd name="T35" fmla="*/ 1136 h 1526"/>
                  <a:gd name="T36" fmla="*/ 1429 w 2125"/>
                  <a:gd name="T37" fmla="*/ 1058 h 1526"/>
                  <a:gd name="T38" fmla="*/ 1529 w 2125"/>
                  <a:gd name="T39" fmla="*/ 991 h 1526"/>
                  <a:gd name="T40" fmla="*/ 1628 w 2125"/>
                  <a:gd name="T41" fmla="*/ 919 h 1526"/>
                  <a:gd name="T42" fmla="*/ 1979 w 2125"/>
                  <a:gd name="T43" fmla="*/ 0 h 1526"/>
                  <a:gd name="T44" fmla="*/ 2059 w 2125"/>
                  <a:gd name="T45" fmla="*/ 26 h 1526"/>
                  <a:gd name="T46" fmla="*/ 2112 w 2125"/>
                  <a:gd name="T47" fmla="*/ 92 h 1526"/>
                  <a:gd name="T48" fmla="*/ 2123 w 2125"/>
                  <a:gd name="T49" fmla="*/ 175 h 1526"/>
                  <a:gd name="T50" fmla="*/ 1948 w 2125"/>
                  <a:gd name="T51" fmla="*/ 1183 h 1526"/>
                  <a:gd name="T52" fmla="*/ 1889 w 2125"/>
                  <a:gd name="T53" fmla="*/ 1239 h 1526"/>
                  <a:gd name="T54" fmla="*/ 1817 w 2125"/>
                  <a:gd name="T55" fmla="*/ 1256 h 1526"/>
                  <a:gd name="T56" fmla="*/ 1748 w 2125"/>
                  <a:gd name="T57" fmla="*/ 1241 h 1526"/>
                  <a:gd name="T58" fmla="*/ 1614 w 2125"/>
                  <a:gd name="T59" fmla="*/ 1116 h 1526"/>
                  <a:gd name="T60" fmla="*/ 1472 w 2125"/>
                  <a:gd name="T61" fmla="*/ 1209 h 1526"/>
                  <a:gd name="T62" fmla="*/ 1295 w 2125"/>
                  <a:gd name="T63" fmla="*/ 1310 h 1526"/>
                  <a:gd name="T64" fmla="*/ 1091 w 2125"/>
                  <a:gd name="T65" fmla="*/ 1407 h 1526"/>
                  <a:gd name="T66" fmla="*/ 869 w 2125"/>
                  <a:gd name="T67" fmla="*/ 1483 h 1526"/>
                  <a:gd name="T68" fmla="*/ 640 w 2125"/>
                  <a:gd name="T69" fmla="*/ 1523 h 1526"/>
                  <a:gd name="T70" fmla="*/ 430 w 2125"/>
                  <a:gd name="T71" fmla="*/ 1515 h 1526"/>
                  <a:gd name="T72" fmla="*/ 249 w 2125"/>
                  <a:gd name="T73" fmla="*/ 1462 h 1526"/>
                  <a:gd name="T74" fmla="*/ 91 w 2125"/>
                  <a:gd name="T75" fmla="*/ 1365 h 1526"/>
                  <a:gd name="T76" fmla="*/ 14 w 2125"/>
                  <a:gd name="T77" fmla="*/ 1278 h 1526"/>
                  <a:gd name="T78" fmla="*/ 0 w 2125"/>
                  <a:gd name="T79" fmla="*/ 1203 h 1526"/>
                  <a:gd name="T80" fmla="*/ 28 w 2125"/>
                  <a:gd name="T81" fmla="*/ 1129 h 1526"/>
                  <a:gd name="T82" fmla="*/ 87 w 2125"/>
                  <a:gd name="T83" fmla="*/ 1081 h 1526"/>
                  <a:gd name="T84" fmla="*/ 165 w 2125"/>
                  <a:gd name="T85" fmla="*/ 1066 h 1526"/>
                  <a:gd name="T86" fmla="*/ 232 w 2125"/>
                  <a:gd name="T87" fmla="*/ 1086 h 1526"/>
                  <a:gd name="T88" fmla="*/ 302 w 2125"/>
                  <a:gd name="T89" fmla="*/ 1088 h 1526"/>
                  <a:gd name="T90" fmla="*/ 411 w 2125"/>
                  <a:gd name="T91" fmla="*/ 1050 h 1526"/>
                  <a:gd name="T92" fmla="*/ 533 w 2125"/>
                  <a:gd name="T93" fmla="*/ 975 h 1526"/>
                  <a:gd name="T94" fmla="*/ 663 w 2125"/>
                  <a:gd name="T95" fmla="*/ 869 h 1526"/>
                  <a:gd name="T96" fmla="*/ 794 w 2125"/>
                  <a:gd name="T97" fmla="*/ 744 h 1526"/>
                  <a:gd name="T98" fmla="*/ 921 w 2125"/>
                  <a:gd name="T99" fmla="*/ 603 h 1526"/>
                  <a:gd name="T100" fmla="*/ 904 w 2125"/>
                  <a:gd name="T101" fmla="*/ 412 h 1526"/>
                  <a:gd name="T102" fmla="*/ 864 w 2125"/>
                  <a:gd name="T103" fmla="*/ 341 h 1526"/>
                  <a:gd name="T104" fmla="*/ 867 w 2125"/>
                  <a:gd name="T105" fmla="*/ 259 h 1526"/>
                  <a:gd name="T106" fmla="*/ 912 w 2125"/>
                  <a:gd name="T107" fmla="*/ 191 h 1526"/>
                  <a:gd name="T108" fmla="*/ 987 w 2125"/>
                  <a:gd name="T109" fmla="*/ 157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5" h="1526">
                    <a:moveTo>
                      <a:pt x="1973" y="151"/>
                    </a:moveTo>
                    <a:lnTo>
                      <a:pt x="1012" y="306"/>
                    </a:lnTo>
                    <a:lnTo>
                      <a:pt x="1200" y="494"/>
                    </a:lnTo>
                    <a:lnTo>
                      <a:pt x="1161" y="546"/>
                    </a:lnTo>
                    <a:lnTo>
                      <a:pt x="1149" y="563"/>
                    </a:lnTo>
                    <a:lnTo>
                      <a:pt x="1133" y="582"/>
                    </a:lnTo>
                    <a:lnTo>
                      <a:pt x="1114" y="606"/>
                    </a:lnTo>
                    <a:lnTo>
                      <a:pt x="1092" y="633"/>
                    </a:lnTo>
                    <a:lnTo>
                      <a:pt x="1068" y="663"/>
                    </a:lnTo>
                    <a:lnTo>
                      <a:pt x="1041" y="695"/>
                    </a:lnTo>
                    <a:lnTo>
                      <a:pt x="1011" y="729"/>
                    </a:lnTo>
                    <a:lnTo>
                      <a:pt x="979" y="765"/>
                    </a:lnTo>
                    <a:lnTo>
                      <a:pt x="945" y="803"/>
                    </a:lnTo>
                    <a:lnTo>
                      <a:pt x="909" y="840"/>
                    </a:lnTo>
                    <a:lnTo>
                      <a:pt x="871" y="879"/>
                    </a:lnTo>
                    <a:lnTo>
                      <a:pt x="833" y="917"/>
                    </a:lnTo>
                    <a:lnTo>
                      <a:pt x="792" y="956"/>
                    </a:lnTo>
                    <a:lnTo>
                      <a:pt x="751" y="993"/>
                    </a:lnTo>
                    <a:lnTo>
                      <a:pt x="708" y="1030"/>
                    </a:lnTo>
                    <a:lnTo>
                      <a:pt x="665" y="1064"/>
                    </a:lnTo>
                    <a:lnTo>
                      <a:pt x="621" y="1097"/>
                    </a:lnTo>
                    <a:lnTo>
                      <a:pt x="576" y="1127"/>
                    </a:lnTo>
                    <a:lnTo>
                      <a:pt x="531" y="1155"/>
                    </a:lnTo>
                    <a:lnTo>
                      <a:pt x="487" y="1179"/>
                    </a:lnTo>
                    <a:lnTo>
                      <a:pt x="442" y="1200"/>
                    </a:lnTo>
                    <a:lnTo>
                      <a:pt x="398" y="1218"/>
                    </a:lnTo>
                    <a:lnTo>
                      <a:pt x="354" y="1230"/>
                    </a:lnTo>
                    <a:lnTo>
                      <a:pt x="311" y="1239"/>
                    </a:lnTo>
                    <a:lnTo>
                      <a:pt x="269" y="1241"/>
                    </a:lnTo>
                    <a:lnTo>
                      <a:pt x="238" y="1240"/>
                    </a:lnTo>
                    <a:lnTo>
                      <a:pt x="208" y="1235"/>
                    </a:lnTo>
                    <a:lnTo>
                      <a:pt x="179" y="1227"/>
                    </a:lnTo>
                    <a:lnTo>
                      <a:pt x="151" y="1216"/>
                    </a:lnTo>
                    <a:lnTo>
                      <a:pt x="193" y="1253"/>
                    </a:lnTo>
                    <a:lnTo>
                      <a:pt x="237" y="1285"/>
                    </a:lnTo>
                    <a:lnTo>
                      <a:pt x="285" y="1313"/>
                    </a:lnTo>
                    <a:lnTo>
                      <a:pt x="335" y="1335"/>
                    </a:lnTo>
                    <a:lnTo>
                      <a:pt x="388" y="1353"/>
                    </a:lnTo>
                    <a:lnTo>
                      <a:pt x="444" y="1366"/>
                    </a:lnTo>
                    <a:lnTo>
                      <a:pt x="503" y="1373"/>
                    </a:lnTo>
                    <a:lnTo>
                      <a:pt x="564" y="1375"/>
                    </a:lnTo>
                    <a:lnTo>
                      <a:pt x="623" y="1373"/>
                    </a:lnTo>
                    <a:lnTo>
                      <a:pt x="682" y="1367"/>
                    </a:lnTo>
                    <a:lnTo>
                      <a:pt x="742" y="1357"/>
                    </a:lnTo>
                    <a:lnTo>
                      <a:pt x="801" y="1344"/>
                    </a:lnTo>
                    <a:lnTo>
                      <a:pt x="861" y="1328"/>
                    </a:lnTo>
                    <a:lnTo>
                      <a:pt x="921" y="1309"/>
                    </a:lnTo>
                    <a:lnTo>
                      <a:pt x="978" y="1289"/>
                    </a:lnTo>
                    <a:lnTo>
                      <a:pt x="1036" y="1266"/>
                    </a:lnTo>
                    <a:lnTo>
                      <a:pt x="1092" y="1242"/>
                    </a:lnTo>
                    <a:lnTo>
                      <a:pt x="1147" y="1216"/>
                    </a:lnTo>
                    <a:lnTo>
                      <a:pt x="1199" y="1190"/>
                    </a:lnTo>
                    <a:lnTo>
                      <a:pt x="1250" y="1163"/>
                    </a:lnTo>
                    <a:lnTo>
                      <a:pt x="1300" y="1136"/>
                    </a:lnTo>
                    <a:lnTo>
                      <a:pt x="1346" y="1110"/>
                    </a:lnTo>
                    <a:lnTo>
                      <a:pt x="1389" y="1084"/>
                    </a:lnTo>
                    <a:lnTo>
                      <a:pt x="1429" y="1058"/>
                    </a:lnTo>
                    <a:lnTo>
                      <a:pt x="1466" y="1034"/>
                    </a:lnTo>
                    <a:lnTo>
                      <a:pt x="1500" y="1012"/>
                    </a:lnTo>
                    <a:lnTo>
                      <a:pt x="1529" y="991"/>
                    </a:lnTo>
                    <a:lnTo>
                      <a:pt x="1555" y="973"/>
                    </a:lnTo>
                    <a:lnTo>
                      <a:pt x="1576" y="958"/>
                    </a:lnTo>
                    <a:lnTo>
                      <a:pt x="1628" y="919"/>
                    </a:lnTo>
                    <a:lnTo>
                      <a:pt x="1817" y="1107"/>
                    </a:lnTo>
                    <a:lnTo>
                      <a:pt x="1973" y="151"/>
                    </a:lnTo>
                    <a:close/>
                    <a:moveTo>
                      <a:pt x="1979" y="0"/>
                    </a:moveTo>
                    <a:lnTo>
                      <a:pt x="2007" y="4"/>
                    </a:lnTo>
                    <a:lnTo>
                      <a:pt x="2035" y="13"/>
                    </a:lnTo>
                    <a:lnTo>
                      <a:pt x="2059" y="26"/>
                    </a:lnTo>
                    <a:lnTo>
                      <a:pt x="2081" y="45"/>
                    </a:lnTo>
                    <a:lnTo>
                      <a:pt x="2099" y="67"/>
                    </a:lnTo>
                    <a:lnTo>
                      <a:pt x="2112" y="92"/>
                    </a:lnTo>
                    <a:lnTo>
                      <a:pt x="2120" y="119"/>
                    </a:lnTo>
                    <a:lnTo>
                      <a:pt x="2125" y="147"/>
                    </a:lnTo>
                    <a:lnTo>
                      <a:pt x="2123" y="175"/>
                    </a:lnTo>
                    <a:lnTo>
                      <a:pt x="1967" y="1131"/>
                    </a:lnTo>
                    <a:lnTo>
                      <a:pt x="1959" y="1158"/>
                    </a:lnTo>
                    <a:lnTo>
                      <a:pt x="1948" y="1183"/>
                    </a:lnTo>
                    <a:lnTo>
                      <a:pt x="1932" y="1204"/>
                    </a:lnTo>
                    <a:lnTo>
                      <a:pt x="1912" y="1223"/>
                    </a:lnTo>
                    <a:lnTo>
                      <a:pt x="1889" y="1239"/>
                    </a:lnTo>
                    <a:lnTo>
                      <a:pt x="1864" y="1249"/>
                    </a:lnTo>
                    <a:lnTo>
                      <a:pt x="1841" y="1255"/>
                    </a:lnTo>
                    <a:lnTo>
                      <a:pt x="1817" y="1256"/>
                    </a:lnTo>
                    <a:lnTo>
                      <a:pt x="1793" y="1255"/>
                    </a:lnTo>
                    <a:lnTo>
                      <a:pt x="1770" y="1249"/>
                    </a:lnTo>
                    <a:lnTo>
                      <a:pt x="1748" y="1241"/>
                    </a:lnTo>
                    <a:lnTo>
                      <a:pt x="1728" y="1228"/>
                    </a:lnTo>
                    <a:lnTo>
                      <a:pt x="1710" y="1213"/>
                    </a:lnTo>
                    <a:lnTo>
                      <a:pt x="1614" y="1116"/>
                    </a:lnTo>
                    <a:lnTo>
                      <a:pt x="1571" y="1145"/>
                    </a:lnTo>
                    <a:lnTo>
                      <a:pt x="1524" y="1176"/>
                    </a:lnTo>
                    <a:lnTo>
                      <a:pt x="1472" y="1209"/>
                    </a:lnTo>
                    <a:lnTo>
                      <a:pt x="1417" y="1243"/>
                    </a:lnTo>
                    <a:lnTo>
                      <a:pt x="1358" y="1277"/>
                    </a:lnTo>
                    <a:lnTo>
                      <a:pt x="1295" y="1310"/>
                    </a:lnTo>
                    <a:lnTo>
                      <a:pt x="1230" y="1344"/>
                    </a:lnTo>
                    <a:lnTo>
                      <a:pt x="1161" y="1376"/>
                    </a:lnTo>
                    <a:lnTo>
                      <a:pt x="1091" y="1407"/>
                    </a:lnTo>
                    <a:lnTo>
                      <a:pt x="1018" y="1435"/>
                    </a:lnTo>
                    <a:lnTo>
                      <a:pt x="945" y="1460"/>
                    </a:lnTo>
                    <a:lnTo>
                      <a:pt x="869" y="1483"/>
                    </a:lnTo>
                    <a:lnTo>
                      <a:pt x="793" y="1501"/>
                    </a:lnTo>
                    <a:lnTo>
                      <a:pt x="717" y="1514"/>
                    </a:lnTo>
                    <a:lnTo>
                      <a:pt x="640" y="1523"/>
                    </a:lnTo>
                    <a:lnTo>
                      <a:pt x="564" y="1526"/>
                    </a:lnTo>
                    <a:lnTo>
                      <a:pt x="496" y="1524"/>
                    </a:lnTo>
                    <a:lnTo>
                      <a:pt x="430" y="1515"/>
                    </a:lnTo>
                    <a:lnTo>
                      <a:pt x="367" y="1503"/>
                    </a:lnTo>
                    <a:lnTo>
                      <a:pt x="306" y="1485"/>
                    </a:lnTo>
                    <a:lnTo>
                      <a:pt x="249" y="1462"/>
                    </a:lnTo>
                    <a:lnTo>
                      <a:pt x="193" y="1435"/>
                    </a:lnTo>
                    <a:lnTo>
                      <a:pt x="141" y="1402"/>
                    </a:lnTo>
                    <a:lnTo>
                      <a:pt x="91" y="1365"/>
                    </a:lnTo>
                    <a:lnTo>
                      <a:pt x="44" y="1322"/>
                    </a:lnTo>
                    <a:lnTo>
                      <a:pt x="27" y="1301"/>
                    </a:lnTo>
                    <a:lnTo>
                      <a:pt x="14" y="1278"/>
                    </a:lnTo>
                    <a:lnTo>
                      <a:pt x="5" y="1254"/>
                    </a:lnTo>
                    <a:lnTo>
                      <a:pt x="0" y="1229"/>
                    </a:lnTo>
                    <a:lnTo>
                      <a:pt x="0" y="1203"/>
                    </a:lnTo>
                    <a:lnTo>
                      <a:pt x="5" y="1177"/>
                    </a:lnTo>
                    <a:lnTo>
                      <a:pt x="14" y="1152"/>
                    </a:lnTo>
                    <a:lnTo>
                      <a:pt x="28" y="1129"/>
                    </a:lnTo>
                    <a:lnTo>
                      <a:pt x="44" y="1110"/>
                    </a:lnTo>
                    <a:lnTo>
                      <a:pt x="65" y="1093"/>
                    </a:lnTo>
                    <a:lnTo>
                      <a:pt x="87" y="1081"/>
                    </a:lnTo>
                    <a:lnTo>
                      <a:pt x="112" y="1071"/>
                    </a:lnTo>
                    <a:lnTo>
                      <a:pt x="138" y="1067"/>
                    </a:lnTo>
                    <a:lnTo>
                      <a:pt x="165" y="1066"/>
                    </a:lnTo>
                    <a:lnTo>
                      <a:pt x="190" y="1070"/>
                    </a:lnTo>
                    <a:lnTo>
                      <a:pt x="215" y="1080"/>
                    </a:lnTo>
                    <a:lnTo>
                      <a:pt x="232" y="1086"/>
                    </a:lnTo>
                    <a:lnTo>
                      <a:pt x="250" y="1089"/>
                    </a:lnTo>
                    <a:lnTo>
                      <a:pt x="269" y="1090"/>
                    </a:lnTo>
                    <a:lnTo>
                      <a:pt x="302" y="1088"/>
                    </a:lnTo>
                    <a:lnTo>
                      <a:pt x="336" y="1080"/>
                    </a:lnTo>
                    <a:lnTo>
                      <a:pt x="372" y="1067"/>
                    </a:lnTo>
                    <a:lnTo>
                      <a:pt x="411" y="1050"/>
                    </a:lnTo>
                    <a:lnTo>
                      <a:pt x="451" y="1029"/>
                    </a:lnTo>
                    <a:lnTo>
                      <a:pt x="491" y="1004"/>
                    </a:lnTo>
                    <a:lnTo>
                      <a:pt x="533" y="975"/>
                    </a:lnTo>
                    <a:lnTo>
                      <a:pt x="576" y="942"/>
                    </a:lnTo>
                    <a:lnTo>
                      <a:pt x="619" y="908"/>
                    </a:lnTo>
                    <a:lnTo>
                      <a:pt x="663" y="869"/>
                    </a:lnTo>
                    <a:lnTo>
                      <a:pt x="707" y="830"/>
                    </a:lnTo>
                    <a:lnTo>
                      <a:pt x="750" y="787"/>
                    </a:lnTo>
                    <a:lnTo>
                      <a:pt x="794" y="744"/>
                    </a:lnTo>
                    <a:lnTo>
                      <a:pt x="837" y="698"/>
                    </a:lnTo>
                    <a:lnTo>
                      <a:pt x="879" y="651"/>
                    </a:lnTo>
                    <a:lnTo>
                      <a:pt x="921" y="603"/>
                    </a:lnTo>
                    <a:lnTo>
                      <a:pt x="960" y="555"/>
                    </a:lnTo>
                    <a:lnTo>
                      <a:pt x="1000" y="508"/>
                    </a:lnTo>
                    <a:lnTo>
                      <a:pt x="904" y="412"/>
                    </a:lnTo>
                    <a:lnTo>
                      <a:pt x="886" y="391"/>
                    </a:lnTo>
                    <a:lnTo>
                      <a:pt x="873" y="367"/>
                    </a:lnTo>
                    <a:lnTo>
                      <a:pt x="864" y="341"/>
                    </a:lnTo>
                    <a:lnTo>
                      <a:pt x="860" y="314"/>
                    </a:lnTo>
                    <a:lnTo>
                      <a:pt x="861" y="287"/>
                    </a:lnTo>
                    <a:lnTo>
                      <a:pt x="867" y="259"/>
                    </a:lnTo>
                    <a:lnTo>
                      <a:pt x="878" y="234"/>
                    </a:lnTo>
                    <a:lnTo>
                      <a:pt x="893" y="211"/>
                    </a:lnTo>
                    <a:lnTo>
                      <a:pt x="912" y="191"/>
                    </a:lnTo>
                    <a:lnTo>
                      <a:pt x="934" y="176"/>
                    </a:lnTo>
                    <a:lnTo>
                      <a:pt x="959" y="164"/>
                    </a:lnTo>
                    <a:lnTo>
                      <a:pt x="987" y="157"/>
                    </a:lnTo>
                    <a:lnTo>
                      <a:pt x="1949" y="2"/>
                    </a:lnTo>
                    <a:lnTo>
                      <a:pt x="1979" y="0"/>
                    </a:lnTo>
                    <a:close/>
                  </a:path>
                </a:pathLst>
              </a:custGeom>
              <a:solidFill>
                <a:schemeClr val="accent1"/>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0740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04E17A-C3BB-4F47-85EC-7995A2DDE7A3}"/>
              </a:ext>
            </a:extLst>
          </p:cNvPr>
          <p:cNvSpPr txBox="1"/>
          <p:nvPr/>
        </p:nvSpPr>
        <p:spPr>
          <a:xfrm>
            <a:off x="3351213" y="149542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22698520-ACFA-8646-8773-BB2F277E620A}"/>
              </a:ext>
            </a:extLst>
          </p:cNvPr>
          <p:cNvCxnSpPr/>
          <p:nvPr/>
        </p:nvCxnSpPr>
        <p:spPr>
          <a:xfrm>
            <a:off x="3086100" y="131286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0ABCC7-6E7E-5F44-9EC8-518A881BDF9C}"/>
              </a:ext>
            </a:extLst>
          </p:cNvPr>
          <p:cNvSpPr txBox="1"/>
          <p:nvPr/>
        </p:nvSpPr>
        <p:spPr>
          <a:xfrm>
            <a:off x="727075" y="180340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F9E04FC0-58FF-EB43-9B20-1C306B81C1FE}"/>
              </a:ext>
            </a:extLst>
          </p:cNvPr>
          <p:cNvSpPr txBox="1"/>
          <p:nvPr/>
        </p:nvSpPr>
        <p:spPr>
          <a:xfrm>
            <a:off x="3351213" y="315277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7CBE794F-ED3B-BC4D-885E-9B7E4AC92C79}"/>
              </a:ext>
            </a:extLst>
          </p:cNvPr>
          <p:cNvCxnSpPr/>
          <p:nvPr/>
        </p:nvCxnSpPr>
        <p:spPr>
          <a:xfrm>
            <a:off x="3086100" y="297021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51FCA0-3625-F548-A3D3-410A0E306609}"/>
              </a:ext>
            </a:extLst>
          </p:cNvPr>
          <p:cNvSpPr txBox="1"/>
          <p:nvPr/>
        </p:nvSpPr>
        <p:spPr>
          <a:xfrm>
            <a:off x="727075" y="346075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83C9AD0E-5A5B-F347-B431-173CA81E57CD}"/>
              </a:ext>
            </a:extLst>
          </p:cNvPr>
          <p:cNvSpPr txBox="1"/>
          <p:nvPr/>
        </p:nvSpPr>
        <p:spPr>
          <a:xfrm>
            <a:off x="727075" y="5014913"/>
            <a:ext cx="2095500" cy="369887"/>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414B16D-E158-394B-855F-67D74AF75103}"/>
              </a:ext>
            </a:extLst>
          </p:cNvPr>
          <p:cNvSpPr/>
          <p:nvPr/>
        </p:nvSpPr>
        <p:spPr>
          <a:xfrm>
            <a:off x="0" y="1485900"/>
            <a:ext cx="12192000" cy="3886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4">
            <a:extLst>
              <a:ext uri="{FF2B5EF4-FFF2-40B4-BE49-F238E27FC236}">
                <a16:creationId xmlns:a16="http://schemas.microsoft.com/office/drawing/2014/main" id="{E17054E1-941C-B34B-9AB2-C0F97773B78D}"/>
              </a:ext>
            </a:extLst>
          </p:cNvPr>
          <p:cNvSpPr/>
          <p:nvPr/>
        </p:nvSpPr>
        <p:spPr>
          <a:xfrm>
            <a:off x="863600" y="1017588"/>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Triangle 5">
            <a:extLst>
              <a:ext uri="{FF2B5EF4-FFF2-40B4-BE49-F238E27FC236}">
                <a16:creationId xmlns:a16="http://schemas.microsoft.com/office/drawing/2014/main" id="{1B4A4B5F-3584-7841-B6E9-E8593CF4B4FA}"/>
              </a:ext>
            </a:extLst>
          </p:cNvPr>
          <p:cNvSpPr/>
          <p:nvPr/>
        </p:nvSpPr>
        <p:spPr>
          <a:xfrm flipV="1">
            <a:off x="4813300" y="53721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Triangle 8">
            <a:extLst>
              <a:ext uri="{FF2B5EF4-FFF2-40B4-BE49-F238E27FC236}">
                <a16:creationId xmlns:a16="http://schemas.microsoft.com/office/drawing/2014/main" id="{C921CD4F-3317-FB4C-98F0-438033EA809D}"/>
              </a:ext>
            </a:extLst>
          </p:cNvPr>
          <p:cNvSpPr/>
          <p:nvPr/>
        </p:nvSpPr>
        <p:spPr>
          <a:xfrm>
            <a:off x="4813300" y="10287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7" name="Рисунок 1">
            <a:extLst>
              <a:ext uri="{FF2B5EF4-FFF2-40B4-BE49-F238E27FC236}">
                <a16:creationId xmlns:a16="http://schemas.microsoft.com/office/drawing/2014/main" id="{2079A9E5-6F48-5C46-AD71-07E0866BE6AC}"/>
              </a:ext>
            </a:extLst>
          </p:cNvPr>
          <p:cNvPicPr>
            <a:picLocks noChangeAspect="1"/>
          </p:cNvPicPr>
          <p:nvPr/>
        </p:nvPicPr>
        <p:blipFill>
          <a:blip r:embed="rId2">
            <a:duotone>
              <a:prstClr val="black"/>
              <a:srgbClr val="D9C3A5">
                <a:tint val="50000"/>
                <a:satMod val="180000"/>
              </a:srgbClr>
            </a:duotone>
          </a:blip>
          <a:srcRect/>
          <a:stretch>
            <a:fillRect/>
          </a:stretch>
        </p:blipFill>
        <p:spPr bwMode="auto">
          <a:xfrm>
            <a:off x="1699552" y="2379287"/>
            <a:ext cx="2093185" cy="2335492"/>
          </a:xfrm>
          <a:prstGeom prst="rect">
            <a:avLst/>
          </a:prstGeom>
          <a:noFill/>
          <a:ln>
            <a:noFill/>
          </a:ln>
        </p:spPr>
      </p:pic>
      <p:sp>
        <p:nvSpPr>
          <p:cNvPr id="61454" name="Прямоугольник 158">
            <a:extLst>
              <a:ext uri="{FF2B5EF4-FFF2-40B4-BE49-F238E27FC236}">
                <a16:creationId xmlns:a16="http://schemas.microsoft.com/office/drawing/2014/main" id="{8C209C23-07D7-F743-9B3B-C81EC6CA2A02}"/>
              </a:ext>
            </a:extLst>
          </p:cNvPr>
          <p:cNvSpPr>
            <a:spLocks noChangeArrowheads="1"/>
          </p:cNvSpPr>
          <p:nvPr/>
        </p:nvSpPr>
        <p:spPr bwMode="auto">
          <a:xfrm>
            <a:off x="2322513" y="6065838"/>
            <a:ext cx="103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r>
              <a:rPr lang="ru-RU" altLang="ru-RU" sz="1800"/>
              <a:t>2019 год</a:t>
            </a:r>
          </a:p>
        </p:txBody>
      </p:sp>
      <p:sp>
        <p:nvSpPr>
          <p:cNvPr id="17" name="TextBox 16">
            <a:extLst>
              <a:ext uri="{FF2B5EF4-FFF2-40B4-BE49-F238E27FC236}">
                <a16:creationId xmlns:a16="http://schemas.microsoft.com/office/drawing/2014/main" id="{7E4713BF-A4FB-2242-8D95-5AD1AD3B60AB}"/>
              </a:ext>
            </a:extLst>
          </p:cNvPr>
          <p:cNvSpPr txBox="1"/>
          <p:nvPr/>
        </p:nvSpPr>
        <p:spPr>
          <a:xfrm>
            <a:off x="5041900" y="3754249"/>
            <a:ext cx="6951134" cy="492443"/>
          </a:xfrm>
          <a:prstGeom prst="rect">
            <a:avLst/>
          </a:prstGeom>
          <a:noFill/>
        </p:spPr>
        <p:txBody>
          <a:bodyPr wrap="square" lIns="0" tIns="0" rIns="0" bIns="0" rtlCol="0">
            <a:spAutoFit/>
          </a:bodyPr>
          <a:lstStyle/>
          <a:p>
            <a:pPr algn="ctr">
              <a:defRPr/>
            </a:pPr>
            <a:r>
              <a:rPr lang="en-US" altLang="ru-RU" sz="3200" b="1" dirty="0">
                <a:solidFill>
                  <a:schemeClr val="bg1"/>
                </a:solidFill>
                <a:latin typeface="Avenir 55"/>
              </a:rPr>
              <a:t>Key Account Management (</a:t>
            </a:r>
            <a:r>
              <a:rPr lang="ru-RU" altLang="ru-RU" sz="3200" b="1" dirty="0">
                <a:solidFill>
                  <a:schemeClr val="bg1"/>
                </a:solidFill>
                <a:latin typeface="Avenir 55"/>
              </a:rPr>
              <a:t>КАМ</a:t>
            </a:r>
            <a:r>
              <a:rPr lang="en-US" altLang="ru-RU" sz="3200" b="1" dirty="0">
                <a:solidFill>
                  <a:schemeClr val="bg1"/>
                </a:solidFill>
                <a:latin typeface="Avenir 55"/>
              </a:rPr>
              <a:t>)</a:t>
            </a:r>
            <a:endParaRPr lang="ru-RU" altLang="ru-RU" sz="3200" b="1" dirty="0">
              <a:solidFill>
                <a:schemeClr val="bg1"/>
              </a:solidFill>
              <a:latin typeface="Avenir 55"/>
            </a:endParaRPr>
          </a:p>
        </p:txBody>
      </p:sp>
    </p:spTree>
    <p:extLst>
      <p:ext uri="{BB962C8B-B14F-4D97-AF65-F5344CB8AC3E}">
        <p14:creationId xmlns:p14="http://schemas.microsoft.com/office/powerpoint/2010/main" val="7302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B93D926-F677-044C-BA70-BB9578E260A9}"/>
              </a:ext>
            </a:extLst>
          </p:cNvPr>
          <p:cNvSpPr>
            <a:spLocks noGrp="1" noChangeArrowheads="1"/>
          </p:cNvSpPr>
          <p:nvPr>
            <p:ph type="title"/>
          </p:nvPr>
        </p:nvSpPr>
        <p:spPr>
          <a:xfrm>
            <a:off x="714934" y="473075"/>
            <a:ext cx="8202612" cy="498475"/>
          </a:xfrm>
          <a:ln>
            <a:miter lim="800000"/>
            <a:headEnd/>
            <a:tailEnd/>
          </a:ln>
        </p:spPr>
        <p:txBody>
          <a:bodyPr lIns="0" tIns="0" rIns="0" bIns="0" anchor="t">
            <a:spAutoFit/>
          </a:bodyPr>
          <a:lstStyle/>
          <a:p>
            <a:pPr defTabSz="762000" eaLnBrk="1" hangingPunct="1">
              <a:spcBef>
                <a:spcPct val="20000"/>
              </a:spcBef>
              <a:defRPr/>
            </a:pPr>
            <a:r>
              <a:rPr lang="ru-RU" dirty="0">
                <a:solidFill>
                  <a:schemeClr val="accent3">
                    <a:lumMod val="75000"/>
                  </a:schemeClr>
                </a:solidFill>
                <a:latin typeface="+mn-lt"/>
              </a:rPr>
              <a:t>Определение</a:t>
            </a:r>
            <a:endParaRPr lang="sv-SE" dirty="0">
              <a:solidFill>
                <a:schemeClr val="accent3">
                  <a:lumMod val="75000"/>
                </a:schemeClr>
              </a:solidFill>
              <a:latin typeface="+mn-lt"/>
            </a:endParaRPr>
          </a:p>
        </p:txBody>
      </p:sp>
      <p:sp>
        <p:nvSpPr>
          <p:cNvPr id="37891" name="AutoShape 3">
            <a:extLst>
              <a:ext uri="{FF2B5EF4-FFF2-40B4-BE49-F238E27FC236}">
                <a16:creationId xmlns:a16="http://schemas.microsoft.com/office/drawing/2014/main" id="{4930AB67-2F91-5446-A86F-DBBAEA925F78}"/>
              </a:ext>
            </a:extLst>
          </p:cNvPr>
          <p:cNvSpPr>
            <a:spLocks noChangeArrowheads="1"/>
          </p:cNvSpPr>
          <p:nvPr/>
        </p:nvSpPr>
        <p:spPr bwMode="auto">
          <a:xfrm>
            <a:off x="677863" y="1662113"/>
            <a:ext cx="10752137" cy="3319462"/>
          </a:xfrm>
          <a:prstGeom prst="foldedCorner">
            <a:avLst>
              <a:gd name="adj" fmla="val 12500"/>
            </a:avLst>
          </a:prstGeom>
          <a:noFill/>
          <a:ln w="9525">
            <a:solidFill>
              <a:schemeClr val="tx1"/>
            </a:solidFill>
            <a:round/>
            <a:headEnd/>
            <a:tailEnd/>
          </a:ln>
        </p:spPr>
        <p:txBody>
          <a:bodyPr wrap="none" lIns="92067" tIns="46034" rIns="92067" bIns="46034"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eaLnBrk="1" hangingPunct="1">
              <a:spcAft>
                <a:spcPts val="888"/>
              </a:spcAft>
              <a:buClr>
                <a:srgbClr val="282832"/>
              </a:buClr>
              <a:buSzPct val="80000"/>
              <a:defRPr/>
            </a:pPr>
            <a:r>
              <a:rPr lang="ru-RU" altLang="ru-RU" sz="2400" b="1">
                <a:solidFill>
                  <a:schemeClr val="accent3">
                    <a:lumMod val="75000"/>
                  </a:schemeClr>
                </a:solidFill>
                <a:cs typeface="Arial" panose="020B0604020202020204" pitchFamily="34" charset="0"/>
              </a:rPr>
              <a:t>Управление отношениями с ключевыми клиентами</a:t>
            </a:r>
            <a:r>
              <a:rPr lang="en-GB" altLang="ru-RU" sz="2400" b="1">
                <a:solidFill>
                  <a:schemeClr val="accent3">
                    <a:lumMod val="75000"/>
                  </a:schemeClr>
                </a:solidFill>
                <a:cs typeface="Arial" panose="020B0604020202020204" pitchFamily="34" charset="0"/>
              </a:rPr>
              <a:t> (KAM)</a:t>
            </a:r>
            <a:r>
              <a:rPr lang="en-GB" altLang="ru-RU" sz="2400">
                <a:solidFill>
                  <a:schemeClr val="accent3">
                    <a:lumMod val="75000"/>
                  </a:schemeClr>
                </a:solidFill>
                <a:cs typeface="Arial" panose="020B0604020202020204" pitchFamily="34" charset="0"/>
              </a:rPr>
              <a:t> </a:t>
            </a:r>
          </a:p>
          <a:p>
            <a:pPr algn="ctr" eaLnBrk="1" hangingPunct="1">
              <a:spcAft>
                <a:spcPts val="888"/>
              </a:spcAft>
              <a:buClr>
                <a:srgbClr val="282832"/>
              </a:buClr>
              <a:buSzPct val="80000"/>
              <a:defRPr/>
            </a:pPr>
            <a:r>
              <a:rPr lang="ru-RU" altLang="ru-RU" sz="2400">
                <a:solidFill>
                  <a:schemeClr val="accent3">
                    <a:lumMod val="75000"/>
                  </a:schemeClr>
                </a:solidFill>
                <a:cs typeface="Arial" panose="020B0604020202020204" pitchFamily="34" charset="0"/>
              </a:rPr>
              <a:t>означает </a:t>
            </a:r>
            <a:r>
              <a:rPr lang="ru-RU" altLang="ru-RU" sz="2400" u="sng">
                <a:solidFill>
                  <a:schemeClr val="accent3">
                    <a:lumMod val="75000"/>
                  </a:schemeClr>
                </a:solidFill>
                <a:cs typeface="Arial" panose="020B0604020202020204" pitchFamily="34" charset="0"/>
              </a:rPr>
              <a:t>систематический</a:t>
            </a:r>
            <a:r>
              <a:rPr lang="ru-RU" altLang="ru-RU" sz="2400">
                <a:solidFill>
                  <a:schemeClr val="accent3">
                    <a:lumMod val="75000"/>
                  </a:schemeClr>
                </a:solidFill>
                <a:cs typeface="Arial" panose="020B0604020202020204" pitchFamily="34" charset="0"/>
              </a:rPr>
              <a:t> анализ</a:t>
            </a:r>
            <a:r>
              <a:rPr lang="en-GB" altLang="ru-RU" sz="2400">
                <a:solidFill>
                  <a:schemeClr val="accent3">
                    <a:lumMod val="75000"/>
                  </a:schemeClr>
                </a:solidFill>
                <a:cs typeface="Arial" panose="020B0604020202020204" pitchFamily="34" charset="0"/>
              </a:rPr>
              <a:t>,</a:t>
            </a:r>
            <a:r>
              <a:rPr lang="ru-RU" altLang="ru-RU" sz="2400">
                <a:solidFill>
                  <a:schemeClr val="accent3">
                    <a:lumMod val="75000"/>
                  </a:schemeClr>
                </a:solidFill>
                <a:cs typeface="Arial" panose="020B0604020202020204" pitchFamily="34" charset="0"/>
              </a:rPr>
              <a:t> подбор и </a:t>
            </a:r>
          </a:p>
          <a:p>
            <a:pPr algn="ctr" eaLnBrk="1" hangingPunct="1">
              <a:spcAft>
                <a:spcPts val="888"/>
              </a:spcAft>
              <a:buClr>
                <a:srgbClr val="282832"/>
              </a:buClr>
              <a:buSzPct val="80000"/>
              <a:defRPr/>
            </a:pPr>
            <a:r>
              <a:rPr lang="ru-RU" altLang="ru-RU" sz="2400">
                <a:solidFill>
                  <a:schemeClr val="accent3">
                    <a:lumMod val="75000"/>
                  </a:schemeClr>
                </a:solidFill>
                <a:cs typeface="Arial" panose="020B0604020202020204" pitchFamily="34" charset="0"/>
              </a:rPr>
              <a:t>управление фактическими и потенциальными </a:t>
            </a:r>
          </a:p>
          <a:p>
            <a:pPr algn="ctr" eaLnBrk="1" hangingPunct="1">
              <a:spcAft>
                <a:spcPts val="888"/>
              </a:spcAft>
              <a:buClr>
                <a:srgbClr val="282832"/>
              </a:buClr>
              <a:buSzPct val="80000"/>
              <a:defRPr/>
            </a:pPr>
            <a:r>
              <a:rPr lang="ru-RU" altLang="ru-RU" sz="2400">
                <a:solidFill>
                  <a:schemeClr val="accent3">
                    <a:lumMod val="75000"/>
                  </a:schemeClr>
                </a:solidFill>
                <a:cs typeface="Arial" panose="020B0604020202020204" pitchFamily="34" charset="0"/>
              </a:rPr>
              <a:t>стратегически важными клиентами в целях </a:t>
            </a:r>
          </a:p>
          <a:p>
            <a:pPr algn="ctr" eaLnBrk="1" hangingPunct="1">
              <a:spcAft>
                <a:spcPts val="888"/>
              </a:spcAft>
              <a:buClr>
                <a:srgbClr val="282832"/>
              </a:buClr>
              <a:buSzPct val="80000"/>
              <a:defRPr/>
            </a:pPr>
            <a:r>
              <a:rPr lang="ru-RU" altLang="ru-RU" sz="2400">
                <a:solidFill>
                  <a:schemeClr val="accent3">
                    <a:lumMod val="75000"/>
                  </a:schemeClr>
                </a:solidFill>
                <a:cs typeface="Arial" panose="020B0604020202020204" pitchFamily="34" charset="0"/>
              </a:rPr>
              <a:t>достижения сравнительного конкурентного преимущества.</a:t>
            </a:r>
            <a:endParaRPr lang="en-GB" altLang="ru-RU" sz="2400">
              <a:solidFill>
                <a:schemeClr val="accent3">
                  <a:lumMod val="75000"/>
                </a:schemeClr>
              </a:solidFill>
              <a:cs typeface="Arial" panose="020B0604020202020204" pitchFamily="34" charset="0"/>
            </a:endParaRPr>
          </a:p>
        </p:txBody>
      </p:sp>
      <p:sp>
        <p:nvSpPr>
          <p:cNvPr id="37893" name="Номер слайда 1">
            <a:extLst>
              <a:ext uri="{FF2B5EF4-FFF2-40B4-BE49-F238E27FC236}">
                <a16:creationId xmlns:a16="http://schemas.microsoft.com/office/drawing/2014/main" id="{6FD96014-4488-6D4B-A598-889F8EEABF5C}"/>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1B4E3EBC-2863-9B4B-8778-FF9483C376B6}" type="slidenum">
              <a:rPr lang="ru-RU" smtClean="0"/>
              <a:pPr>
                <a:defRPr/>
              </a:pPr>
              <a:t>7</a:t>
            </a:fld>
            <a:endParaRPr lang="ru-RU" altLang="ru-RU" sz="1400" dirty="0">
              <a:solidFill>
                <a:schemeClr val="accent3">
                  <a:lumMod val="75000"/>
                </a:schemeClr>
              </a:solidFill>
            </a:endParaRPr>
          </a:p>
        </p:txBody>
      </p:sp>
    </p:spTree>
    <p:extLst>
      <p:ext uri="{BB962C8B-B14F-4D97-AF65-F5344CB8AC3E}">
        <p14:creationId xmlns:p14="http://schemas.microsoft.com/office/powerpoint/2010/main" val="21327181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C9E25C5F-D893-654A-9D7C-910CFB9BFCBC}"/>
              </a:ext>
            </a:extLst>
          </p:cNvPr>
          <p:cNvSpPr>
            <a:spLocks noGrp="1" noChangeArrowheads="1"/>
          </p:cNvSpPr>
          <p:nvPr>
            <p:ph type="title"/>
          </p:nvPr>
        </p:nvSpPr>
        <p:spPr>
          <a:xfrm>
            <a:off x="655638" y="341313"/>
            <a:ext cx="9128125" cy="1143000"/>
          </a:xfrm>
          <a:ln>
            <a:miter lim="800000"/>
            <a:headEnd/>
            <a:tailEnd/>
          </a:ln>
        </p:spPr>
        <p:txBody>
          <a:bodyPr anchor="t"/>
          <a:lstStyle/>
          <a:p>
            <a:pPr>
              <a:defRPr/>
            </a:pPr>
            <a:r>
              <a:rPr lang="ru-RU" sz="2800" dirty="0">
                <a:solidFill>
                  <a:schemeClr val="accent3">
                    <a:lumMod val="75000"/>
                  </a:schemeClr>
                </a:solidFill>
                <a:latin typeface="+mn-lt"/>
              </a:rPr>
              <a:t>Зачем нужна систематическая концепция управления </a:t>
            </a:r>
            <a:br>
              <a:rPr lang="ru-RU" sz="2800" dirty="0">
                <a:solidFill>
                  <a:schemeClr val="accent3">
                    <a:lumMod val="75000"/>
                  </a:schemeClr>
                </a:solidFill>
                <a:latin typeface="+mn-lt"/>
              </a:rPr>
            </a:br>
            <a:r>
              <a:rPr lang="ru-RU" sz="2800" dirty="0">
                <a:solidFill>
                  <a:schemeClr val="accent3">
                    <a:lumMod val="75000"/>
                  </a:schemeClr>
                </a:solidFill>
                <a:latin typeface="+mn-lt"/>
              </a:rPr>
              <a:t>отношениями</a:t>
            </a:r>
            <a:r>
              <a:rPr lang="en-GB" sz="2800" dirty="0">
                <a:solidFill>
                  <a:schemeClr val="accent3">
                    <a:lumMod val="75000"/>
                  </a:schemeClr>
                </a:solidFill>
                <a:latin typeface="+mn-lt"/>
              </a:rPr>
              <a:t> </a:t>
            </a:r>
            <a:r>
              <a:rPr lang="ru-RU" sz="2800" dirty="0">
                <a:solidFill>
                  <a:schemeClr val="accent3">
                    <a:lumMod val="75000"/>
                  </a:schemeClr>
                </a:solidFill>
                <a:latin typeface="+mn-lt"/>
              </a:rPr>
              <a:t>с ключевыми клиентами</a:t>
            </a:r>
            <a:r>
              <a:rPr lang="en-GB" sz="2800" dirty="0">
                <a:solidFill>
                  <a:schemeClr val="accent3">
                    <a:lumMod val="75000"/>
                  </a:schemeClr>
                </a:solidFill>
                <a:latin typeface="+mn-lt"/>
              </a:rPr>
              <a:t>?</a:t>
            </a:r>
          </a:p>
        </p:txBody>
      </p:sp>
      <p:sp>
        <p:nvSpPr>
          <p:cNvPr id="35843" name="Rectangle 3">
            <a:extLst>
              <a:ext uri="{FF2B5EF4-FFF2-40B4-BE49-F238E27FC236}">
                <a16:creationId xmlns:a16="http://schemas.microsoft.com/office/drawing/2014/main" id="{67EC53EB-A2AA-AF44-8198-2BE04B372111}"/>
              </a:ext>
            </a:extLst>
          </p:cNvPr>
          <p:cNvSpPr>
            <a:spLocks noGrp="1" noChangeArrowheads="1"/>
          </p:cNvSpPr>
          <p:nvPr>
            <p:ph idx="1"/>
          </p:nvPr>
        </p:nvSpPr>
        <p:spPr>
          <a:xfrm>
            <a:off x="1420813" y="1495425"/>
            <a:ext cx="9585325" cy="4495800"/>
          </a:xfrm>
        </p:spPr>
        <p:txBody>
          <a:bodyPr/>
          <a:lstStyle/>
          <a:p>
            <a:pPr marL="0" indent="0">
              <a:spcBef>
                <a:spcPct val="100000"/>
              </a:spcBef>
              <a:buFont typeface="Wingdings" pitchFamily="2" charset="2"/>
              <a:buChar char="Ø"/>
              <a:defRPr/>
            </a:pPr>
            <a:r>
              <a:rPr lang="ru-RU" altLang="ru-RU" sz="1800" dirty="0">
                <a:solidFill>
                  <a:schemeClr val="accent3">
                    <a:lumMod val="75000"/>
                  </a:schemeClr>
                </a:solidFill>
              </a:rPr>
              <a:t> Этого требует рыночная конъюнктура</a:t>
            </a:r>
            <a:endParaRPr lang="en-US" altLang="ru-RU" sz="1800" dirty="0">
              <a:solidFill>
                <a:schemeClr val="accent3">
                  <a:lumMod val="75000"/>
                </a:schemeClr>
              </a:solidFill>
            </a:endParaRPr>
          </a:p>
          <a:p>
            <a:pPr marL="0" indent="0">
              <a:spcBef>
                <a:spcPct val="100000"/>
              </a:spcBef>
              <a:buFont typeface="Wingdings" pitchFamily="2" charset="2"/>
              <a:buChar char="Ø"/>
              <a:defRPr/>
            </a:pPr>
            <a:r>
              <a:rPr lang="ru-RU" altLang="ru-RU" sz="1800" dirty="0">
                <a:solidFill>
                  <a:schemeClr val="accent3">
                    <a:lumMod val="75000"/>
                  </a:schemeClr>
                </a:solidFill>
              </a:rPr>
              <a:t> До сегодняшнего времени картина того, что собой представляет метод КАМ, была ограниченной</a:t>
            </a:r>
            <a:endParaRPr lang="en-US" altLang="ru-RU" sz="1800" dirty="0">
              <a:solidFill>
                <a:schemeClr val="accent3">
                  <a:lumMod val="75000"/>
                </a:schemeClr>
              </a:solidFill>
            </a:endParaRPr>
          </a:p>
          <a:p>
            <a:pPr marL="0" indent="0">
              <a:spcBef>
                <a:spcPct val="100000"/>
              </a:spcBef>
              <a:buFont typeface="Wingdings" pitchFamily="2" charset="2"/>
              <a:buChar char="Ø"/>
              <a:defRPr/>
            </a:pPr>
            <a:r>
              <a:rPr lang="ru-RU" altLang="ru-RU" sz="1800" dirty="0">
                <a:solidFill>
                  <a:schemeClr val="accent3">
                    <a:lumMod val="75000"/>
                  </a:schemeClr>
                </a:solidFill>
              </a:rPr>
              <a:t> Для эффективной работы КАМ нужна ясность в отношении составных элементов</a:t>
            </a:r>
            <a:endParaRPr lang="en-US" altLang="ru-RU" sz="1800" dirty="0">
              <a:solidFill>
                <a:schemeClr val="accent3">
                  <a:lumMod val="75000"/>
                </a:schemeClr>
              </a:solidFill>
            </a:endParaRPr>
          </a:p>
          <a:p>
            <a:pPr marL="0" indent="0">
              <a:spcBef>
                <a:spcPct val="100000"/>
              </a:spcBef>
              <a:buFont typeface="Wingdings" pitchFamily="2" charset="2"/>
              <a:buChar char="Ø"/>
              <a:defRPr/>
            </a:pPr>
            <a:r>
              <a:rPr lang="ru-RU" altLang="ru-RU" sz="1800" dirty="0">
                <a:solidFill>
                  <a:schemeClr val="accent3">
                    <a:lumMod val="75000"/>
                  </a:schemeClr>
                </a:solidFill>
              </a:rPr>
              <a:t> Существующие подходы не охватывают всего, что необходимо для КАМ</a:t>
            </a:r>
            <a:endParaRPr lang="en-US" altLang="ru-RU" sz="1800" dirty="0">
              <a:solidFill>
                <a:schemeClr val="accent3">
                  <a:lumMod val="75000"/>
                </a:schemeClr>
              </a:solidFill>
            </a:endParaRPr>
          </a:p>
          <a:p>
            <a:pPr marL="0" indent="0">
              <a:spcBef>
                <a:spcPct val="100000"/>
              </a:spcBef>
              <a:buFont typeface="Wingdings" pitchFamily="2" charset="2"/>
              <a:buChar char="Ø"/>
              <a:defRPr/>
            </a:pPr>
            <a:r>
              <a:rPr lang="ru-RU" altLang="ru-RU" sz="1800" dirty="0">
                <a:solidFill>
                  <a:schemeClr val="accent3">
                    <a:lumMod val="75000"/>
                  </a:schemeClr>
                </a:solidFill>
              </a:rPr>
              <a:t> Невозможно рассмотреть, оценить и размножить самые лучшие практики</a:t>
            </a:r>
          </a:p>
          <a:p>
            <a:pPr marL="0" indent="0">
              <a:spcBef>
                <a:spcPct val="100000"/>
              </a:spcBef>
              <a:buFont typeface="Wingdings" pitchFamily="2" charset="2"/>
              <a:buChar char="Ø"/>
              <a:defRPr/>
            </a:pPr>
            <a:r>
              <a:rPr lang="ru-RU" altLang="ru-RU" sz="1800" dirty="0">
                <a:solidFill>
                  <a:schemeClr val="accent3">
                    <a:lumMod val="75000"/>
                  </a:schemeClr>
                </a:solidFill>
              </a:rPr>
              <a:t> Компании нуждаются в интегрированной руководящей установке как в области применения на практике, так и в сфере обучения</a:t>
            </a:r>
            <a:endParaRPr lang="en-US" altLang="ru-RU" sz="1800" dirty="0">
              <a:solidFill>
                <a:schemeClr val="accent3">
                  <a:lumMod val="75000"/>
                </a:schemeClr>
              </a:solidFill>
            </a:endParaRPr>
          </a:p>
          <a:p>
            <a:pPr marL="0" indent="0">
              <a:spcBef>
                <a:spcPct val="100000"/>
              </a:spcBef>
              <a:buFont typeface="Wingdings" pitchFamily="2" charset="2"/>
              <a:buChar char="Ø"/>
              <a:defRPr/>
            </a:pPr>
            <a:r>
              <a:rPr lang="ru-RU" altLang="ru-RU" sz="1800" dirty="0">
                <a:solidFill>
                  <a:schemeClr val="accent3">
                    <a:lumMod val="75000"/>
                  </a:schemeClr>
                </a:solidFill>
              </a:rPr>
              <a:t> Чем более систематически компания работает над подходом к КАМ, тем она успешней</a:t>
            </a:r>
            <a:endParaRPr lang="en-GB" altLang="ru-RU" sz="1800" dirty="0">
              <a:solidFill>
                <a:schemeClr val="accent3">
                  <a:lumMod val="75000"/>
                </a:schemeClr>
              </a:solidFill>
            </a:endParaRPr>
          </a:p>
        </p:txBody>
      </p:sp>
      <p:sp>
        <p:nvSpPr>
          <p:cNvPr id="35844" name="Номер слайда 1">
            <a:extLst>
              <a:ext uri="{FF2B5EF4-FFF2-40B4-BE49-F238E27FC236}">
                <a16:creationId xmlns:a16="http://schemas.microsoft.com/office/drawing/2014/main" id="{2B8B3B0D-032D-134D-AD4E-E7AB9094723B}"/>
              </a:ext>
            </a:extLst>
          </p:cNvPr>
          <p:cNvSpPr>
            <a:spLocks noGrp="1"/>
          </p:cNvSpPr>
          <p:nvPr>
            <p:ph type="sldNum" sz="quarter" idx="10"/>
          </p:nvPr>
        </p:nvSpPr>
        <p:spPr bwMode="auto">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1B4E3EBC-2863-9B4B-8778-FF9483C376B6}" type="slidenum">
              <a:rPr lang="ru-RU" smtClean="0"/>
              <a:pPr>
                <a:defRPr/>
              </a:pPr>
              <a:t>8</a:t>
            </a:fld>
            <a:endParaRPr lang="ru-RU" altLang="ru-RU" sz="1400">
              <a:solidFill>
                <a:schemeClr val="accent3">
                  <a:lumMod val="75000"/>
                </a:schemeClr>
              </a:solidFill>
            </a:endParaRPr>
          </a:p>
        </p:txBody>
      </p:sp>
    </p:spTree>
    <p:extLst>
      <p:ext uri="{BB962C8B-B14F-4D97-AF65-F5344CB8AC3E}">
        <p14:creationId xmlns:p14="http://schemas.microsoft.com/office/powerpoint/2010/main" val="23151466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8759" y="1288910"/>
            <a:ext cx="2140090" cy="2140090"/>
          </a:xfrm>
        </p:spPr>
      </p:pic>
      <p:sp>
        <p:nvSpPr>
          <p:cNvPr id="4" name="Номер слайда 3"/>
          <p:cNvSpPr>
            <a:spLocks noGrp="1"/>
          </p:cNvSpPr>
          <p:nvPr>
            <p:ph type="sldNum" sz="quarter" idx="12"/>
          </p:nvPr>
        </p:nvSpPr>
        <p:spPr/>
        <p:txBody>
          <a:bodyPr/>
          <a:lstStyle/>
          <a:p>
            <a:fld id="{4EE444BA-AC1F-48D0-B55E-3C1E401EBD1C}" type="slidenum">
              <a:rPr lang="ru-RU" smtClean="0"/>
              <a:t>9</a:t>
            </a:fld>
            <a:endParaRPr lang="ru-RU" dirty="0"/>
          </a:p>
        </p:txBody>
      </p:sp>
      <p:sp>
        <p:nvSpPr>
          <p:cNvPr id="7" name="Стрелка: штриховая вправо 6"/>
          <p:cNvSpPr/>
          <p:nvPr/>
        </p:nvSpPr>
        <p:spPr>
          <a:xfrm>
            <a:off x="5000923" y="2063987"/>
            <a:ext cx="1512372" cy="5899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5317" y="656073"/>
            <a:ext cx="3215053" cy="3215053"/>
          </a:xfrm>
          <a:prstGeom prst="rect">
            <a:avLst/>
          </a:prstGeom>
        </p:spPr>
      </p:pic>
      <p:sp>
        <p:nvSpPr>
          <p:cNvPr id="10" name="Text Box 2"/>
          <p:cNvSpPr txBox="1">
            <a:spLocks noChangeArrowheads="1"/>
          </p:cNvSpPr>
          <p:nvPr/>
        </p:nvSpPr>
        <p:spPr bwMode="auto">
          <a:xfrm>
            <a:off x="674745" y="394463"/>
            <a:ext cx="7566025" cy="523220"/>
          </a:xfrm>
          <a:prstGeom prst="rect">
            <a:avLst/>
          </a:prstGeom>
          <a:noFill/>
          <a:ln w="9525">
            <a:noFill/>
            <a:miter lim="800000"/>
            <a:headEnd/>
            <a:tailEnd/>
          </a:ln>
        </p:spPr>
        <p:txBody>
          <a:bodyPr>
            <a:spAutoFit/>
          </a:bodyPr>
          <a:lstStyle/>
          <a:p>
            <a:pPr eaLnBrk="1" hangingPunct="1">
              <a:defRPr/>
            </a:pPr>
            <a:r>
              <a:rPr lang="ru-RU" sz="2800" b="1" dirty="0">
                <a:solidFill>
                  <a:schemeClr val="accent3">
                    <a:lumMod val="75000"/>
                  </a:schemeClr>
                </a:solidFill>
                <a:latin typeface="+mn-lt"/>
                <a:ea typeface="Osaka"/>
              </a:rPr>
              <a:t>Группа, влияющая на принятие решения</a:t>
            </a:r>
            <a:endParaRPr lang="en-US" sz="2800" b="1" dirty="0">
              <a:solidFill>
                <a:schemeClr val="accent3">
                  <a:lumMod val="75000"/>
                </a:schemeClr>
              </a:solidFill>
              <a:latin typeface="+mn-lt"/>
              <a:ea typeface="Osaka"/>
            </a:endParaRPr>
          </a:p>
        </p:txBody>
      </p:sp>
      <p:pic>
        <p:nvPicPr>
          <p:cNvPr id="8" name="Рисунок 7">
            <a:extLst>
              <a:ext uri="{FF2B5EF4-FFF2-40B4-BE49-F238E27FC236}">
                <a16:creationId xmlns:a16="http://schemas.microsoft.com/office/drawing/2014/main" id="{0C42630C-0AFF-40E6-ACF3-3D49D4F8B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629" y="3564956"/>
            <a:ext cx="2728283" cy="2728283"/>
          </a:xfrm>
          <a:prstGeom prst="rect">
            <a:avLst/>
          </a:prstGeom>
        </p:spPr>
      </p:pic>
      <p:sp>
        <p:nvSpPr>
          <p:cNvPr id="12" name="Стрелка: штриховая вправо 11">
            <a:extLst>
              <a:ext uri="{FF2B5EF4-FFF2-40B4-BE49-F238E27FC236}">
                <a16:creationId xmlns:a16="http://schemas.microsoft.com/office/drawing/2014/main" id="{8CF5EFEA-1B1E-406C-BEE8-2E70AB76BEE4}"/>
              </a:ext>
            </a:extLst>
          </p:cNvPr>
          <p:cNvSpPr/>
          <p:nvPr/>
        </p:nvSpPr>
        <p:spPr>
          <a:xfrm>
            <a:off x="5000923" y="4498173"/>
            <a:ext cx="1512372" cy="5899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Рисунок 13">
            <a:extLst>
              <a:ext uri="{FF2B5EF4-FFF2-40B4-BE49-F238E27FC236}">
                <a16:creationId xmlns:a16="http://schemas.microsoft.com/office/drawing/2014/main" id="{8A4833C5-5AF9-40C6-96EC-ECB95255BF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9668" y="3429001"/>
            <a:ext cx="1614504" cy="1614504"/>
          </a:xfrm>
          <a:prstGeom prst="rect">
            <a:avLst/>
          </a:prstGeom>
        </p:spPr>
      </p:pic>
      <p:pic>
        <p:nvPicPr>
          <p:cNvPr id="15" name="Рисунок 14">
            <a:extLst>
              <a:ext uri="{FF2B5EF4-FFF2-40B4-BE49-F238E27FC236}">
                <a16:creationId xmlns:a16="http://schemas.microsoft.com/office/drawing/2014/main" id="{8C3E8372-C300-4553-AB23-BF58D1A73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5316" y="3000831"/>
            <a:ext cx="3215053" cy="3215053"/>
          </a:xfrm>
          <a:prstGeom prst="rect">
            <a:avLst/>
          </a:prstGeom>
        </p:spPr>
      </p:pic>
    </p:spTree>
    <p:extLst>
      <p:ext uri="{BB962C8B-B14F-4D97-AF65-F5344CB8AC3E}">
        <p14:creationId xmlns:p14="http://schemas.microsoft.com/office/powerpoint/2010/main" val="288700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ONT" val="TitleSlideTitleFont"/>
  <p:tag name="FONTSETCLASSNAME" val="FontSet1"/>
  <p:tag name="COLORS" val="-2;-2;-2;-2;TitleSlideTitleFontColor"/>
  <p:tag name="COLORSETCLASSNAME" val="ColorSet1"/>
  <p:tag name="MLI" val="1"/>
  <p:tag name="SHAPESETGROUPCLASSNAME" val="ShapeSetGroup2"/>
  <p:tag name="SHAPESETCLASSNAME" val="TITLE"/>
  <p:tag name="COLORSETGROUPCLASSNAME" val="ColorSetGroupLight"/>
  <p:tag name="FONTSETGROUPCLASSNAME" val="FontSetGroup1"/>
  <p:tag name="SHAPECLASSNAME" val="TitleOnTitleSlide"/>
  <p:tag name="SHAPECLASSPROTECTIONTYPE" val="0"/>
</p:tagLst>
</file>

<file path=ppt/theme/theme1.xml><?xml version="1.0" encoding="utf-8"?>
<a:theme xmlns:a="http://schemas.openxmlformats.org/drawingml/2006/main" name="Office Theme">
  <a:themeElements>
    <a:clrScheme name="Тренер">
      <a:dk1>
        <a:srgbClr val="262626"/>
      </a:dk1>
      <a:lt1>
        <a:srgbClr val="FFFFFF"/>
      </a:lt1>
      <a:dk2>
        <a:srgbClr val="496F90"/>
      </a:dk2>
      <a:lt2>
        <a:srgbClr val="FFFFFF"/>
      </a:lt2>
      <a:accent1>
        <a:srgbClr val="496F90"/>
      </a:accent1>
      <a:accent2>
        <a:srgbClr val="C00000"/>
      </a:accent2>
      <a:accent3>
        <a:srgbClr val="0070C0"/>
      </a:accent3>
      <a:accent4>
        <a:srgbClr val="00B050"/>
      </a:accent4>
      <a:accent5>
        <a:srgbClr val="496F90"/>
      </a:accent5>
      <a:accent6>
        <a:srgbClr val="496F90"/>
      </a:accent6>
      <a:hlink>
        <a:srgbClr val="262626"/>
      </a:hlink>
      <a:folHlink>
        <a:srgbClr val="262626"/>
      </a:folHlink>
    </a:clrScheme>
    <a:fontScheme name="Другая 25">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20196</TotalTime>
  <Words>3025</Words>
  <Application>Microsoft Macintosh PowerPoint</Application>
  <PresentationFormat>Широкоэкранный</PresentationFormat>
  <Paragraphs>822</Paragraphs>
  <Slides>44</Slides>
  <Notes>5</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6" baseType="lpstr">
      <vt:lpstr>Arial</vt:lpstr>
      <vt:lpstr>Avenir 55</vt:lpstr>
      <vt:lpstr>Calibri</vt:lpstr>
      <vt:lpstr>Calibri Light</vt:lpstr>
      <vt:lpstr>Garamond</vt:lpstr>
      <vt:lpstr>Gill Sans</vt:lpstr>
      <vt:lpstr>Myriad Pro</vt:lpstr>
      <vt:lpstr>Times New Roman</vt:lpstr>
      <vt:lpstr>Verdana</vt:lpstr>
      <vt:lpstr>Wingdings</vt:lpstr>
      <vt:lpstr>Office Theme</vt:lpstr>
      <vt:lpstr>Chart</vt:lpstr>
      <vt:lpstr>Презентация PowerPoint</vt:lpstr>
      <vt:lpstr>Презентация PowerPoint</vt:lpstr>
      <vt:lpstr>Презентация PowerPoint</vt:lpstr>
      <vt:lpstr>Презентация PowerPoint</vt:lpstr>
      <vt:lpstr>КОНТАКТЫ</vt:lpstr>
      <vt:lpstr>Презентация PowerPoint</vt:lpstr>
      <vt:lpstr>Определение</vt:lpstr>
      <vt:lpstr>Зачем нужна систематическая концепция управления  отношениями с ключевыми клиентами?</vt:lpstr>
      <vt:lpstr>Презентация PowerPoint</vt:lpstr>
      <vt:lpstr>Презентация PowerPoint</vt:lpstr>
      <vt:lpstr>Презентация PowerPoint</vt:lpstr>
      <vt:lpstr>Продукт и его окружение</vt:lpstr>
      <vt:lpstr>Индекс идей Голубого океана</vt:lpstr>
      <vt:lpstr>История</vt:lpstr>
      <vt:lpstr>Стратегия взаимоотношений с дистрибьюторами Milman and Wilson </vt:lpstr>
      <vt:lpstr>Ореол клиентов</vt:lpstr>
      <vt:lpstr>Презентация PowerPoint</vt:lpstr>
      <vt:lpstr>Современные ожидания от КАМ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Культура – нормы поведения - общие ценности</vt:lpstr>
      <vt:lpstr>Клановая культура</vt:lpstr>
      <vt:lpstr>Иерархическая / бюрократическая культура</vt:lpstr>
      <vt:lpstr>Адхократическая культура</vt:lpstr>
      <vt:lpstr>Рыночная культура</vt:lpstr>
      <vt:lpstr>Презентация PowerPoint</vt:lpstr>
      <vt:lpstr>Презентация PowerPoint</vt:lpstr>
      <vt:lpstr>Презентация PowerPoint</vt:lpstr>
      <vt:lpstr>Презентация PowerPoint</vt:lpstr>
      <vt:lpstr>Презентация PowerPoint</vt:lpstr>
      <vt:lpstr> Мотивирующие и гигиенические факторы  Фредерик Герцберг (1923 - 2000)</vt:lpstr>
      <vt:lpstr>Презентация PowerPoint</vt:lpstr>
      <vt:lpstr>Презентация PowerPoint</vt:lpstr>
      <vt:lpstr>Презентация PowerPoint</vt:lpstr>
      <vt:lpstr>Презентация PowerPoint</vt:lpstr>
      <vt:lpstr>План работы с клиентом</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Алексей Назаров</cp:lastModifiedBy>
  <cp:revision>222</cp:revision>
  <dcterms:created xsi:type="dcterms:W3CDTF">2019-02-11T12:53:13Z</dcterms:created>
  <dcterms:modified xsi:type="dcterms:W3CDTF">2020-01-22T12:55:24Z</dcterms:modified>
</cp:coreProperties>
</file>